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4"/>
  </p:sldMasterIdLst>
  <p:notesMasterIdLst>
    <p:notesMasterId r:id="rId7"/>
  </p:notesMasterIdLst>
  <p:sldIdLst>
    <p:sldId id="308" r:id="rId5"/>
    <p:sldId id="307" r:id="rId6"/>
  </p:sldIdLst>
  <p:sldSz cx="7559675" cy="10691813"/>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8" userDrawn="1">
          <p15:clr>
            <a:srgbClr val="A4A3A4"/>
          </p15:clr>
        </p15:guide>
        <p15:guide id="2" pos="2381" userDrawn="1">
          <p15:clr>
            <a:srgbClr val="A4A3A4"/>
          </p15:clr>
        </p15:guide>
        <p15:guide id="3" pos="131" userDrawn="1">
          <p15:clr>
            <a:srgbClr val="A4A3A4"/>
          </p15:clr>
        </p15:guide>
        <p15:guide id="4" pos="4631" userDrawn="1">
          <p15:clr>
            <a:srgbClr val="A4A3A4"/>
          </p15:clr>
        </p15:guide>
        <p15:guide id="5" orient="horz" pos="6305" userDrawn="1">
          <p15:clr>
            <a:srgbClr val="A4A3A4"/>
          </p15:clr>
        </p15:guide>
        <p15:guide id="6" pos="1405" userDrawn="1">
          <p15:clr>
            <a:srgbClr val="A4A3A4"/>
          </p15:clr>
        </p15:guide>
        <p15:guide id="7" orient="horz" pos="46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FEB4"/>
    <a:srgbClr val="EDECEA"/>
    <a:srgbClr val="DBE054"/>
    <a:srgbClr val="EC6034"/>
    <a:srgbClr val="FCFEBA"/>
    <a:srgbClr val="4C4B4B"/>
    <a:srgbClr val="E1F5F7"/>
    <a:srgbClr val="D2EFF2"/>
    <a:srgbClr val="4BD0FF"/>
    <a:srgbClr val="85D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25" d="100"/>
          <a:sy n="125" d="100"/>
        </p:scale>
        <p:origin x="850" y="-2582"/>
      </p:cViewPr>
      <p:guideLst>
        <p:guide orient="horz" pos="3368"/>
        <p:guide pos="2381"/>
        <p:guide pos="131"/>
        <p:guide pos="4631"/>
        <p:guide orient="horz" pos="6305"/>
        <p:guide pos="1405"/>
        <p:guide orient="horz" pos="465"/>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notesMaster" Target="notesMasters/notesMaster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918831" cy="495029"/>
          </a:xfrm>
          <a:prstGeom prst="rect">
            <a:avLst/>
          </a:prstGeom>
        </p:spPr>
        <p:txBody>
          <a:bodyPr vert="horz" lIns="90644" tIns="45322" rIns="90644" bIns="45322"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4" y="1"/>
            <a:ext cx="2918831" cy="495029"/>
          </a:xfrm>
          <a:prstGeom prst="rect">
            <a:avLst/>
          </a:prstGeom>
        </p:spPr>
        <p:txBody>
          <a:bodyPr vert="horz" lIns="90644" tIns="45322" rIns="90644" bIns="45322" rtlCol="0"/>
          <a:lstStyle>
            <a:lvl1pPr algn="r">
              <a:defRPr sz="1200"/>
            </a:lvl1pPr>
          </a:lstStyle>
          <a:p>
            <a:fld id="{A3CC2032-BAA4-43AA-AFA7-58532811A3C1}" type="datetimeFigureOut">
              <a:rPr kumimoji="1" lang="ja-JP" altLang="en-US" smtClean="0"/>
              <a:t>2025/9/2</a:t>
            </a:fld>
            <a:endParaRPr kumimoji="1" lang="ja-JP" altLang="en-US"/>
          </a:p>
        </p:txBody>
      </p:sp>
      <p:sp>
        <p:nvSpPr>
          <p:cNvPr id="4" name="スライド イメージ プレースホルダー 3"/>
          <p:cNvSpPr>
            <a:spLocks noGrp="1" noRot="1" noChangeAspect="1"/>
          </p:cNvSpPr>
          <p:nvPr>
            <p:ph type="sldImg" idx="2"/>
          </p:nvPr>
        </p:nvSpPr>
        <p:spPr>
          <a:xfrm>
            <a:off x="2190750" y="1233488"/>
            <a:ext cx="2354263" cy="3330575"/>
          </a:xfrm>
          <a:prstGeom prst="rect">
            <a:avLst/>
          </a:prstGeom>
          <a:noFill/>
          <a:ln w="12700">
            <a:solidFill>
              <a:prstClr val="black"/>
            </a:solidFill>
          </a:ln>
        </p:spPr>
        <p:txBody>
          <a:bodyPr vert="horz" lIns="90644" tIns="45322" rIns="90644" bIns="45322" rtlCol="0" anchor="ctr"/>
          <a:lstStyle/>
          <a:p>
            <a:endParaRPr lang="ja-JP" altLang="en-US"/>
          </a:p>
        </p:txBody>
      </p:sp>
      <p:sp>
        <p:nvSpPr>
          <p:cNvPr id="5" name="ノート プレースホルダー 4"/>
          <p:cNvSpPr>
            <a:spLocks noGrp="1"/>
          </p:cNvSpPr>
          <p:nvPr>
            <p:ph type="body" sz="quarter" idx="3"/>
          </p:nvPr>
        </p:nvSpPr>
        <p:spPr>
          <a:xfrm>
            <a:off x="673577" y="4748164"/>
            <a:ext cx="5388610" cy="3884860"/>
          </a:xfrm>
          <a:prstGeom prst="rect">
            <a:avLst/>
          </a:prstGeom>
        </p:spPr>
        <p:txBody>
          <a:bodyPr vert="horz" lIns="90644" tIns="45322" rIns="90644" bIns="45322"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286"/>
            <a:ext cx="2918831" cy="495028"/>
          </a:xfrm>
          <a:prstGeom prst="rect">
            <a:avLst/>
          </a:prstGeom>
        </p:spPr>
        <p:txBody>
          <a:bodyPr vert="horz" lIns="90644" tIns="45322" rIns="90644" bIns="45322"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4" y="9371286"/>
            <a:ext cx="2918831" cy="495028"/>
          </a:xfrm>
          <a:prstGeom prst="rect">
            <a:avLst/>
          </a:prstGeom>
        </p:spPr>
        <p:txBody>
          <a:bodyPr vert="horz" lIns="90644" tIns="45322" rIns="90644" bIns="45322" rtlCol="0" anchor="b"/>
          <a:lstStyle>
            <a:lvl1pPr algn="r">
              <a:defRPr sz="1200"/>
            </a:lvl1pPr>
          </a:lstStyle>
          <a:p>
            <a:fld id="{76436D38-9B92-4745-BB95-7D1C79493CFA}" type="slidenum">
              <a:rPr kumimoji="1" lang="ja-JP" altLang="en-US" smtClean="0"/>
              <a:t>‹#›</a:t>
            </a:fld>
            <a:endParaRPr kumimoji="1" lang="ja-JP" altLang="en-US"/>
          </a:p>
        </p:txBody>
      </p:sp>
    </p:spTree>
    <p:extLst>
      <p:ext uri="{BB962C8B-B14F-4D97-AF65-F5344CB8AC3E}">
        <p14:creationId xmlns:p14="http://schemas.microsoft.com/office/powerpoint/2010/main" val="1543750369"/>
      </p:ext>
    </p:extLst>
  </p:cSld>
  <p:clrMap bg1="lt1" tx1="dk1" bg2="lt2" tx2="dk2" accent1="accent1" accent2="accent2" accent3="accent3" accent4="accent4" accent5="accent5" accent6="accent6" hlink="hlink" folHlink="folHlink"/>
  <p:notesStyle>
    <a:lvl1pPr marL="0" algn="l" defTabSz="995507" rtl="0" eaLnBrk="1" latinLnBrk="0" hangingPunct="1">
      <a:defRPr kumimoji="1" sz="1306" kern="1200">
        <a:solidFill>
          <a:schemeClr val="tx1"/>
        </a:solidFill>
        <a:latin typeface="+mn-lt"/>
        <a:ea typeface="+mn-ea"/>
        <a:cs typeface="+mn-cs"/>
      </a:defRPr>
    </a:lvl1pPr>
    <a:lvl2pPr marL="497754" algn="l" defTabSz="995507" rtl="0" eaLnBrk="1" latinLnBrk="0" hangingPunct="1">
      <a:defRPr kumimoji="1" sz="1306" kern="1200">
        <a:solidFill>
          <a:schemeClr val="tx1"/>
        </a:solidFill>
        <a:latin typeface="+mn-lt"/>
        <a:ea typeface="+mn-ea"/>
        <a:cs typeface="+mn-cs"/>
      </a:defRPr>
    </a:lvl2pPr>
    <a:lvl3pPr marL="995507" algn="l" defTabSz="995507" rtl="0" eaLnBrk="1" latinLnBrk="0" hangingPunct="1">
      <a:defRPr kumimoji="1" sz="1306" kern="1200">
        <a:solidFill>
          <a:schemeClr val="tx1"/>
        </a:solidFill>
        <a:latin typeface="+mn-lt"/>
        <a:ea typeface="+mn-ea"/>
        <a:cs typeface="+mn-cs"/>
      </a:defRPr>
    </a:lvl3pPr>
    <a:lvl4pPr marL="1493261" algn="l" defTabSz="995507" rtl="0" eaLnBrk="1" latinLnBrk="0" hangingPunct="1">
      <a:defRPr kumimoji="1" sz="1306" kern="1200">
        <a:solidFill>
          <a:schemeClr val="tx1"/>
        </a:solidFill>
        <a:latin typeface="+mn-lt"/>
        <a:ea typeface="+mn-ea"/>
        <a:cs typeface="+mn-cs"/>
      </a:defRPr>
    </a:lvl4pPr>
    <a:lvl5pPr marL="1991015" algn="l" defTabSz="995507" rtl="0" eaLnBrk="1" latinLnBrk="0" hangingPunct="1">
      <a:defRPr kumimoji="1" sz="1306" kern="1200">
        <a:solidFill>
          <a:schemeClr val="tx1"/>
        </a:solidFill>
        <a:latin typeface="+mn-lt"/>
        <a:ea typeface="+mn-ea"/>
        <a:cs typeface="+mn-cs"/>
      </a:defRPr>
    </a:lvl5pPr>
    <a:lvl6pPr marL="2488768" algn="l" defTabSz="995507" rtl="0" eaLnBrk="1" latinLnBrk="0" hangingPunct="1">
      <a:defRPr kumimoji="1" sz="1306" kern="1200">
        <a:solidFill>
          <a:schemeClr val="tx1"/>
        </a:solidFill>
        <a:latin typeface="+mn-lt"/>
        <a:ea typeface="+mn-ea"/>
        <a:cs typeface="+mn-cs"/>
      </a:defRPr>
    </a:lvl6pPr>
    <a:lvl7pPr marL="2986522" algn="l" defTabSz="995507" rtl="0" eaLnBrk="1" latinLnBrk="0" hangingPunct="1">
      <a:defRPr kumimoji="1" sz="1306" kern="1200">
        <a:solidFill>
          <a:schemeClr val="tx1"/>
        </a:solidFill>
        <a:latin typeface="+mn-lt"/>
        <a:ea typeface="+mn-ea"/>
        <a:cs typeface="+mn-cs"/>
      </a:defRPr>
    </a:lvl7pPr>
    <a:lvl8pPr marL="3484275" algn="l" defTabSz="995507" rtl="0" eaLnBrk="1" latinLnBrk="0" hangingPunct="1">
      <a:defRPr kumimoji="1" sz="1306" kern="1200">
        <a:solidFill>
          <a:schemeClr val="tx1"/>
        </a:solidFill>
        <a:latin typeface="+mn-lt"/>
        <a:ea typeface="+mn-ea"/>
        <a:cs typeface="+mn-cs"/>
      </a:defRPr>
    </a:lvl8pPr>
    <a:lvl9pPr marL="3982029" algn="l" defTabSz="995507" rtl="0" eaLnBrk="1" latinLnBrk="0" hangingPunct="1">
      <a:defRPr kumimoji="1" sz="130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190750" y="1233488"/>
            <a:ext cx="2354263" cy="3330575"/>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76436D38-9B92-4745-BB95-7D1C79493CFA}" type="slidenum">
              <a:rPr kumimoji="1" lang="ja-JP" altLang="en-US" smtClean="0"/>
              <a:t>1</a:t>
            </a:fld>
            <a:endParaRPr kumimoji="1" lang="ja-JP" altLang="en-US"/>
          </a:p>
        </p:txBody>
      </p:sp>
    </p:spTree>
    <p:extLst>
      <p:ext uri="{BB962C8B-B14F-4D97-AF65-F5344CB8AC3E}">
        <p14:creationId xmlns:p14="http://schemas.microsoft.com/office/powerpoint/2010/main" val="10374520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190750" y="1233488"/>
            <a:ext cx="2354263" cy="3330575"/>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76436D38-9B92-4745-BB95-7D1C79493CFA}" type="slidenum">
              <a:rPr kumimoji="1" lang="ja-JP" altLang="en-US" smtClean="0"/>
              <a:t>2</a:t>
            </a:fld>
            <a:endParaRPr kumimoji="1" lang="ja-JP" altLang="en-US"/>
          </a:p>
        </p:txBody>
      </p:sp>
    </p:spTree>
    <p:extLst>
      <p:ext uri="{BB962C8B-B14F-4D97-AF65-F5344CB8AC3E}">
        <p14:creationId xmlns:p14="http://schemas.microsoft.com/office/powerpoint/2010/main" val="7583984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ja-JP" altLang="en-US"/>
              <a:t>マスター タイトルの書式設定</a:t>
            </a:r>
            <a:endParaRPr lang="en-US"/>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ja-JP" altLang="en-US"/>
              <a:t>マスター サブタイトルの書式設定</a:t>
            </a:r>
            <a:endParaRPr lang="en-US"/>
          </a:p>
        </p:txBody>
      </p:sp>
      <p:sp>
        <p:nvSpPr>
          <p:cNvPr id="4" name="Date Placeholder 3"/>
          <p:cNvSpPr>
            <a:spLocks noGrp="1"/>
          </p:cNvSpPr>
          <p:nvPr>
            <p:ph type="dt" sz="half" idx="10"/>
          </p:nvPr>
        </p:nvSpPr>
        <p:spPr/>
        <p:txBody>
          <a:bodyPr/>
          <a:lstStyle/>
          <a:p>
            <a:fld id="{35DAF7A0-8FC3-4355-802E-CB4F535C0EA4}" type="datetimeFigureOut">
              <a:rPr kumimoji="1" lang="ja-JP" altLang="en-US" smtClean="0"/>
              <a:t>2025/9/2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5A21D8E-A970-4CD0-AC08-16A3464EB57D}" type="slidenum">
              <a:rPr kumimoji="1" lang="ja-JP" altLang="en-US" smtClean="0"/>
              <a:t>‹#›</a:t>
            </a:fld>
            <a:endParaRPr kumimoji="1" lang="ja-JP" altLang="en-US"/>
          </a:p>
        </p:txBody>
      </p:sp>
    </p:spTree>
    <p:extLst>
      <p:ext uri="{BB962C8B-B14F-4D97-AF65-F5344CB8AC3E}">
        <p14:creationId xmlns:p14="http://schemas.microsoft.com/office/powerpoint/2010/main" val="8215912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35DAF7A0-8FC3-4355-802E-CB4F535C0EA4}" type="datetimeFigureOut">
              <a:rPr kumimoji="1" lang="ja-JP" altLang="en-US" smtClean="0"/>
              <a:t>2025/9/2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5A21D8E-A970-4CD0-AC08-16A3464EB57D}" type="slidenum">
              <a:rPr kumimoji="1" lang="ja-JP" altLang="en-US" smtClean="0"/>
              <a:t>‹#›</a:t>
            </a:fld>
            <a:endParaRPr kumimoji="1" lang="ja-JP" altLang="en-US"/>
          </a:p>
        </p:txBody>
      </p:sp>
    </p:spTree>
    <p:extLst>
      <p:ext uri="{BB962C8B-B14F-4D97-AF65-F5344CB8AC3E}">
        <p14:creationId xmlns:p14="http://schemas.microsoft.com/office/powerpoint/2010/main" val="15974214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35DAF7A0-8FC3-4355-802E-CB4F535C0EA4}" type="datetimeFigureOut">
              <a:rPr kumimoji="1" lang="ja-JP" altLang="en-US" smtClean="0"/>
              <a:t>2025/9/2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5A21D8E-A970-4CD0-AC08-16A3464EB57D}" type="slidenum">
              <a:rPr kumimoji="1" lang="ja-JP" altLang="en-US" smtClean="0"/>
              <a:t>‹#›</a:t>
            </a:fld>
            <a:endParaRPr kumimoji="1" lang="ja-JP" altLang="en-US"/>
          </a:p>
        </p:txBody>
      </p:sp>
    </p:spTree>
    <p:extLst>
      <p:ext uri="{BB962C8B-B14F-4D97-AF65-F5344CB8AC3E}">
        <p14:creationId xmlns:p14="http://schemas.microsoft.com/office/powerpoint/2010/main" val="12899890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7564896"/>
      </p:ext>
    </p:extLst>
  </p:cSld>
  <p:clrMapOvr>
    <a:masterClrMapping/>
  </p:clrMapOvr>
  <p:extLst>
    <p:ext uri="{DCECCB84-F9BA-43D5-87BE-67443E8EF086}">
      <p15:sldGuideLst xmlns:p15="http://schemas.microsoft.com/office/powerpoint/2012/main">
        <p15:guide id="4" orient="horz" pos="7209">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35DAF7A0-8FC3-4355-802E-CB4F535C0EA4}" type="datetimeFigureOut">
              <a:rPr kumimoji="1" lang="ja-JP" altLang="en-US" smtClean="0"/>
              <a:t>2025/9/2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5A21D8E-A970-4CD0-AC08-16A3464EB57D}" type="slidenum">
              <a:rPr kumimoji="1" lang="ja-JP" altLang="en-US" smtClean="0"/>
              <a:t>‹#›</a:t>
            </a:fld>
            <a:endParaRPr kumimoji="1" lang="ja-JP" altLang="en-US"/>
          </a:p>
        </p:txBody>
      </p:sp>
    </p:spTree>
    <p:extLst>
      <p:ext uri="{BB962C8B-B14F-4D97-AF65-F5344CB8AC3E}">
        <p14:creationId xmlns:p14="http://schemas.microsoft.com/office/powerpoint/2010/main" val="19202422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ja-JP" altLang="en-US"/>
              <a:t>マスター タイトルの書式設定</a:t>
            </a:r>
            <a:endParaRPr lang="en-US"/>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35DAF7A0-8FC3-4355-802E-CB4F535C0EA4}" type="datetimeFigureOut">
              <a:rPr kumimoji="1" lang="ja-JP" altLang="en-US" smtClean="0"/>
              <a:t>2025/9/2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5A21D8E-A970-4CD0-AC08-16A3464EB57D}" type="slidenum">
              <a:rPr kumimoji="1" lang="ja-JP" altLang="en-US" smtClean="0"/>
              <a:t>‹#›</a:t>
            </a:fld>
            <a:endParaRPr kumimoji="1" lang="ja-JP" altLang="en-US"/>
          </a:p>
        </p:txBody>
      </p:sp>
    </p:spTree>
    <p:extLst>
      <p:ext uri="{BB962C8B-B14F-4D97-AF65-F5344CB8AC3E}">
        <p14:creationId xmlns:p14="http://schemas.microsoft.com/office/powerpoint/2010/main" val="36850094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sz="half" idx="1"/>
          </p:nvPr>
        </p:nvSpPr>
        <p:spPr>
          <a:xfrm>
            <a:off x="519728" y="2846200"/>
            <a:ext cx="3212862" cy="67838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Content Placeholder 3"/>
          <p:cNvSpPr>
            <a:spLocks noGrp="1"/>
          </p:cNvSpPr>
          <p:nvPr>
            <p:ph sz="half" idx="2"/>
          </p:nvPr>
        </p:nvSpPr>
        <p:spPr>
          <a:xfrm>
            <a:off x="3827085" y="2846200"/>
            <a:ext cx="3212862" cy="67838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Date Placeholder 4"/>
          <p:cNvSpPr>
            <a:spLocks noGrp="1"/>
          </p:cNvSpPr>
          <p:nvPr>
            <p:ph type="dt" sz="half" idx="10"/>
          </p:nvPr>
        </p:nvSpPr>
        <p:spPr/>
        <p:txBody>
          <a:bodyPr/>
          <a:lstStyle/>
          <a:p>
            <a:fld id="{35DAF7A0-8FC3-4355-802E-CB4F535C0EA4}" type="datetimeFigureOut">
              <a:rPr kumimoji="1" lang="ja-JP" altLang="en-US" smtClean="0"/>
              <a:t>2025/9/2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5A21D8E-A970-4CD0-AC08-16A3464EB57D}" type="slidenum">
              <a:rPr kumimoji="1" lang="ja-JP" altLang="en-US" smtClean="0"/>
              <a:t>‹#›</a:t>
            </a:fld>
            <a:endParaRPr kumimoji="1" lang="ja-JP" altLang="en-US"/>
          </a:p>
        </p:txBody>
      </p:sp>
    </p:spTree>
    <p:extLst>
      <p:ext uri="{BB962C8B-B14F-4D97-AF65-F5344CB8AC3E}">
        <p14:creationId xmlns:p14="http://schemas.microsoft.com/office/powerpoint/2010/main" val="25336889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ja-JP" altLang="en-US"/>
              <a:t>マスター タイトルの書式設定</a:t>
            </a:r>
            <a:endParaRPr lang="en-US"/>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ja-JP" altLang="en-US"/>
              <a:t>マスター テキストの書式設定</a:t>
            </a:r>
          </a:p>
        </p:txBody>
      </p:sp>
      <p:sp>
        <p:nvSpPr>
          <p:cNvPr id="4" name="Content Placeholder 3"/>
          <p:cNvSpPr>
            <a:spLocks noGrp="1"/>
          </p:cNvSpPr>
          <p:nvPr>
            <p:ph sz="half" idx="2"/>
          </p:nvPr>
        </p:nvSpPr>
        <p:spPr>
          <a:xfrm>
            <a:off x="520713" y="3905482"/>
            <a:ext cx="3198096" cy="57443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ja-JP" altLang="en-US"/>
              <a:t>マスター テキストの書式設定</a:t>
            </a:r>
          </a:p>
        </p:txBody>
      </p:sp>
      <p:sp>
        <p:nvSpPr>
          <p:cNvPr id="6" name="Content Placeholder 5"/>
          <p:cNvSpPr>
            <a:spLocks noGrp="1"/>
          </p:cNvSpPr>
          <p:nvPr>
            <p:ph sz="quarter" idx="4"/>
          </p:nvPr>
        </p:nvSpPr>
        <p:spPr>
          <a:xfrm>
            <a:off x="3827086" y="3905482"/>
            <a:ext cx="3213847" cy="57443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35DAF7A0-8FC3-4355-802E-CB4F535C0EA4}" type="datetimeFigureOut">
              <a:rPr kumimoji="1" lang="ja-JP" altLang="en-US" smtClean="0"/>
              <a:t>2025/9/2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95A21D8E-A970-4CD0-AC08-16A3464EB57D}" type="slidenum">
              <a:rPr kumimoji="1" lang="ja-JP" altLang="en-US" smtClean="0"/>
              <a:t>‹#›</a:t>
            </a:fld>
            <a:endParaRPr kumimoji="1" lang="ja-JP" altLang="en-US"/>
          </a:p>
        </p:txBody>
      </p:sp>
    </p:spTree>
    <p:extLst>
      <p:ext uri="{BB962C8B-B14F-4D97-AF65-F5344CB8AC3E}">
        <p14:creationId xmlns:p14="http://schemas.microsoft.com/office/powerpoint/2010/main" val="39921052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Date Placeholder 2"/>
          <p:cNvSpPr>
            <a:spLocks noGrp="1"/>
          </p:cNvSpPr>
          <p:nvPr>
            <p:ph type="dt" sz="half" idx="10"/>
          </p:nvPr>
        </p:nvSpPr>
        <p:spPr/>
        <p:txBody>
          <a:bodyPr/>
          <a:lstStyle/>
          <a:p>
            <a:fld id="{35DAF7A0-8FC3-4355-802E-CB4F535C0EA4}" type="datetimeFigureOut">
              <a:rPr kumimoji="1" lang="ja-JP" altLang="en-US" smtClean="0"/>
              <a:t>2025/9/2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95A21D8E-A970-4CD0-AC08-16A3464EB57D}" type="slidenum">
              <a:rPr kumimoji="1" lang="ja-JP" altLang="en-US" smtClean="0"/>
              <a:t>‹#›</a:t>
            </a:fld>
            <a:endParaRPr kumimoji="1" lang="ja-JP" altLang="en-US"/>
          </a:p>
        </p:txBody>
      </p:sp>
    </p:spTree>
    <p:extLst>
      <p:ext uri="{BB962C8B-B14F-4D97-AF65-F5344CB8AC3E}">
        <p14:creationId xmlns:p14="http://schemas.microsoft.com/office/powerpoint/2010/main" val="29860367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DAF7A0-8FC3-4355-802E-CB4F535C0EA4}" type="datetimeFigureOut">
              <a:rPr kumimoji="1" lang="ja-JP" altLang="en-US" smtClean="0"/>
              <a:t>2025/9/2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95A21D8E-A970-4CD0-AC08-16A3464EB57D}" type="slidenum">
              <a:rPr kumimoji="1" lang="ja-JP" altLang="en-US" smtClean="0"/>
              <a:t>‹#›</a:t>
            </a:fld>
            <a:endParaRPr kumimoji="1" lang="ja-JP" altLang="en-US"/>
          </a:p>
        </p:txBody>
      </p:sp>
    </p:spTree>
    <p:extLst>
      <p:ext uri="{BB962C8B-B14F-4D97-AF65-F5344CB8AC3E}">
        <p14:creationId xmlns:p14="http://schemas.microsoft.com/office/powerpoint/2010/main" val="41603070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5DAF7A0-8FC3-4355-802E-CB4F535C0EA4}" type="datetimeFigureOut">
              <a:rPr kumimoji="1" lang="ja-JP" altLang="en-US" smtClean="0"/>
              <a:t>2025/9/2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5A21D8E-A970-4CD0-AC08-16A3464EB57D}" type="slidenum">
              <a:rPr kumimoji="1" lang="ja-JP" altLang="en-US" smtClean="0"/>
              <a:t>‹#›</a:t>
            </a:fld>
            <a:endParaRPr kumimoji="1" lang="ja-JP" altLang="en-US"/>
          </a:p>
        </p:txBody>
      </p:sp>
    </p:spTree>
    <p:extLst>
      <p:ext uri="{BB962C8B-B14F-4D97-AF65-F5344CB8AC3E}">
        <p14:creationId xmlns:p14="http://schemas.microsoft.com/office/powerpoint/2010/main" val="21472096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ja-JP" altLang="en-US"/>
              <a:t>アイコンをクリックして図を追加</a:t>
            </a:r>
            <a:endParaRPr lang="en-US"/>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5DAF7A0-8FC3-4355-802E-CB4F535C0EA4}" type="datetimeFigureOut">
              <a:rPr kumimoji="1" lang="ja-JP" altLang="en-US" smtClean="0"/>
              <a:t>2025/9/2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5A21D8E-A970-4CD0-AC08-16A3464EB57D}" type="slidenum">
              <a:rPr kumimoji="1" lang="ja-JP" altLang="en-US" smtClean="0"/>
              <a:t>‹#›</a:t>
            </a:fld>
            <a:endParaRPr kumimoji="1" lang="ja-JP" altLang="en-US"/>
          </a:p>
        </p:txBody>
      </p:sp>
    </p:spTree>
    <p:extLst>
      <p:ext uri="{BB962C8B-B14F-4D97-AF65-F5344CB8AC3E}">
        <p14:creationId xmlns:p14="http://schemas.microsoft.com/office/powerpoint/2010/main" val="28013995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ja-JP" altLang="en-US"/>
              <a:t>マスター タイトルの書式設定</a:t>
            </a:r>
            <a:endParaRPr lang="en-US"/>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35DAF7A0-8FC3-4355-802E-CB4F535C0EA4}" type="datetimeFigureOut">
              <a:rPr kumimoji="1" lang="ja-JP" altLang="en-US" smtClean="0"/>
              <a:t>2025/9/2</a:t>
            </a:fld>
            <a:endParaRPr kumimoji="1" lang="ja-JP" altLang="en-US"/>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95A21D8E-A970-4CD0-AC08-16A3464EB57D}" type="slidenum">
              <a:rPr kumimoji="1" lang="ja-JP" altLang="en-US" smtClean="0"/>
              <a:t>‹#›</a:t>
            </a:fld>
            <a:endParaRPr kumimoji="1" lang="ja-JP" altLang="en-US"/>
          </a:p>
        </p:txBody>
      </p:sp>
    </p:spTree>
    <p:extLst>
      <p:ext uri="{BB962C8B-B14F-4D97-AF65-F5344CB8AC3E}">
        <p14:creationId xmlns:p14="http://schemas.microsoft.com/office/powerpoint/2010/main" val="92378864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l" defTabSz="755934" rtl="0" eaLnBrk="1" latinLnBrk="0" hangingPunct="1">
        <a:lnSpc>
          <a:spcPct val="90000"/>
        </a:lnSpc>
        <a:spcBef>
          <a:spcPct val="0"/>
        </a:spcBef>
        <a:buNone/>
        <a:defRPr kumimoji="1"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kumimoji="1"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kumimoji="1"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kumimoji="1"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9pPr>
    </p:bodyStyle>
    <p:otherStyle>
      <a:defPPr>
        <a:defRPr lang="en-US"/>
      </a:defPPr>
      <a:lvl1pPr marL="0" algn="l" defTabSz="755934" rtl="0" eaLnBrk="1" latinLnBrk="0" hangingPunct="1">
        <a:defRPr kumimoji="1" sz="1488" kern="1200">
          <a:solidFill>
            <a:schemeClr val="tx1"/>
          </a:solidFill>
          <a:latin typeface="+mn-lt"/>
          <a:ea typeface="+mn-ea"/>
          <a:cs typeface="+mn-cs"/>
        </a:defRPr>
      </a:lvl1pPr>
      <a:lvl2pPr marL="377967" algn="l" defTabSz="755934" rtl="0" eaLnBrk="1" latinLnBrk="0" hangingPunct="1">
        <a:defRPr kumimoji="1" sz="1488" kern="1200">
          <a:solidFill>
            <a:schemeClr val="tx1"/>
          </a:solidFill>
          <a:latin typeface="+mn-lt"/>
          <a:ea typeface="+mn-ea"/>
          <a:cs typeface="+mn-cs"/>
        </a:defRPr>
      </a:lvl2pPr>
      <a:lvl3pPr marL="755934" algn="l" defTabSz="755934" rtl="0" eaLnBrk="1" latinLnBrk="0" hangingPunct="1">
        <a:defRPr kumimoji="1" sz="1488" kern="1200">
          <a:solidFill>
            <a:schemeClr val="tx1"/>
          </a:solidFill>
          <a:latin typeface="+mn-lt"/>
          <a:ea typeface="+mn-ea"/>
          <a:cs typeface="+mn-cs"/>
        </a:defRPr>
      </a:lvl3pPr>
      <a:lvl4pPr marL="1133902" algn="l" defTabSz="755934" rtl="0" eaLnBrk="1" latinLnBrk="0" hangingPunct="1">
        <a:defRPr kumimoji="1" sz="1488" kern="1200">
          <a:solidFill>
            <a:schemeClr val="tx1"/>
          </a:solidFill>
          <a:latin typeface="+mn-lt"/>
          <a:ea typeface="+mn-ea"/>
          <a:cs typeface="+mn-cs"/>
        </a:defRPr>
      </a:lvl4pPr>
      <a:lvl5pPr marL="1511869" algn="l" defTabSz="755934" rtl="0" eaLnBrk="1" latinLnBrk="0" hangingPunct="1">
        <a:defRPr kumimoji="1" sz="1488" kern="1200">
          <a:solidFill>
            <a:schemeClr val="tx1"/>
          </a:solidFill>
          <a:latin typeface="+mn-lt"/>
          <a:ea typeface="+mn-ea"/>
          <a:cs typeface="+mn-cs"/>
        </a:defRPr>
      </a:lvl5pPr>
      <a:lvl6pPr marL="1889836" algn="l" defTabSz="755934" rtl="0" eaLnBrk="1" latinLnBrk="0" hangingPunct="1">
        <a:defRPr kumimoji="1" sz="1488" kern="1200">
          <a:solidFill>
            <a:schemeClr val="tx1"/>
          </a:solidFill>
          <a:latin typeface="+mn-lt"/>
          <a:ea typeface="+mn-ea"/>
          <a:cs typeface="+mn-cs"/>
        </a:defRPr>
      </a:lvl6pPr>
      <a:lvl7pPr marL="2267803" algn="l" defTabSz="755934" rtl="0" eaLnBrk="1" latinLnBrk="0" hangingPunct="1">
        <a:defRPr kumimoji="1" sz="1488" kern="1200">
          <a:solidFill>
            <a:schemeClr val="tx1"/>
          </a:solidFill>
          <a:latin typeface="+mn-lt"/>
          <a:ea typeface="+mn-ea"/>
          <a:cs typeface="+mn-cs"/>
        </a:defRPr>
      </a:lvl7pPr>
      <a:lvl8pPr marL="2645771" algn="l" defTabSz="755934" rtl="0" eaLnBrk="1" latinLnBrk="0" hangingPunct="1">
        <a:defRPr kumimoji="1" sz="1488" kern="1200">
          <a:solidFill>
            <a:schemeClr val="tx1"/>
          </a:solidFill>
          <a:latin typeface="+mn-lt"/>
          <a:ea typeface="+mn-ea"/>
          <a:cs typeface="+mn-cs"/>
        </a:defRPr>
      </a:lvl8pPr>
      <a:lvl9pPr marL="3023738" algn="l" defTabSz="755934" rtl="0" eaLnBrk="1" latinLnBrk="0" hangingPunct="1">
        <a:defRPr kumimoji="1"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7.png"/><Relationship Id="rId7" Type="http://schemas.openxmlformats.org/officeDocument/2006/relationships/image" Target="../media/image9.sv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3.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図 50">
            <a:extLst>
              <a:ext uri="{FF2B5EF4-FFF2-40B4-BE49-F238E27FC236}">
                <a16:creationId xmlns:a16="http://schemas.microsoft.com/office/drawing/2014/main" id="{61D97759-7A89-4D59-A1AC-2C5521E2D028}"/>
              </a:ext>
            </a:extLst>
          </p:cNvPr>
          <p:cNvPicPr>
            <a:picLocks noChangeAspect="1"/>
          </p:cNvPicPr>
          <p:nvPr/>
        </p:nvPicPr>
        <p:blipFill>
          <a:blip r:embed="rId3"/>
          <a:stretch>
            <a:fillRect/>
          </a:stretch>
        </p:blipFill>
        <p:spPr>
          <a:xfrm>
            <a:off x="-1467" y="737908"/>
            <a:ext cx="7561142" cy="4303602"/>
          </a:xfrm>
          <a:prstGeom prst="rect">
            <a:avLst/>
          </a:prstGeom>
        </p:spPr>
      </p:pic>
      <p:sp>
        <p:nvSpPr>
          <p:cNvPr id="36" name="テキスト ボックス 35">
            <a:extLst>
              <a:ext uri="{FF2B5EF4-FFF2-40B4-BE49-F238E27FC236}">
                <a16:creationId xmlns:a16="http://schemas.microsoft.com/office/drawing/2014/main" id="{0AB289C7-6662-C643-116A-269B06E745CF}"/>
              </a:ext>
            </a:extLst>
          </p:cNvPr>
          <p:cNvSpPr txBox="1"/>
          <p:nvPr/>
        </p:nvSpPr>
        <p:spPr>
          <a:xfrm>
            <a:off x="91844" y="7797689"/>
            <a:ext cx="3778407" cy="390171"/>
          </a:xfrm>
          <a:prstGeom prst="rect">
            <a:avLst/>
          </a:prstGeom>
          <a:noFill/>
        </p:spPr>
        <p:txBody>
          <a:bodyPr wrap="square" rtlCol="0">
            <a:spAutoFit/>
          </a:bodyPr>
          <a:lstStyle/>
          <a:p>
            <a:pPr>
              <a:lnSpc>
                <a:spcPct val="150000"/>
              </a:lnSpc>
            </a:pPr>
            <a:r>
              <a:rPr kumimoji="1" lang="ja-JP" altLang="en-US" sz="1500" b="1" dirty="0">
                <a:ln w="12700">
                  <a:noFill/>
                </a:ln>
                <a:solidFill>
                  <a:schemeClr val="tx1">
                    <a:lumMod val="85000"/>
                    <a:lumOff val="15000"/>
                  </a:schemeClr>
                </a:solidFill>
                <a:latin typeface="Meiryo UI" panose="020B0604030504040204" pitchFamily="50" charset="-128"/>
                <a:ea typeface="Meiryo UI" panose="020B0604030504040204" pitchFamily="50" charset="-128"/>
              </a:rPr>
              <a:t>●申込締切：</a:t>
            </a:r>
            <a:r>
              <a:rPr kumimoji="1" lang="en-US" altLang="ja-JP" sz="1500" b="1" dirty="0">
                <a:ln w="12700">
                  <a:noFill/>
                </a:ln>
                <a:latin typeface="Meiryo UI" panose="020B0604030504040204" pitchFamily="50" charset="-128"/>
                <a:ea typeface="Meiryo UI" panose="020B0604030504040204" pitchFamily="50" charset="-128"/>
              </a:rPr>
              <a:t>10</a:t>
            </a:r>
            <a:r>
              <a:rPr kumimoji="1" lang="ja-JP" altLang="en-US" sz="1500" b="1" dirty="0">
                <a:ln w="12700">
                  <a:noFill/>
                </a:ln>
                <a:latin typeface="Meiryo UI" panose="020B0604030504040204" pitchFamily="50" charset="-128"/>
                <a:ea typeface="Meiryo UI" panose="020B0604030504040204" pitchFamily="50" charset="-128"/>
              </a:rPr>
              <a:t>月</a:t>
            </a:r>
            <a:r>
              <a:rPr kumimoji="1" lang="en-US" altLang="ja-JP" sz="1500" b="1" dirty="0">
                <a:ln w="12700">
                  <a:noFill/>
                </a:ln>
                <a:latin typeface="Meiryo UI" panose="020B0604030504040204" pitchFamily="50" charset="-128"/>
                <a:ea typeface="Meiryo UI" panose="020B0604030504040204" pitchFamily="50" charset="-128"/>
              </a:rPr>
              <a:t>28</a:t>
            </a:r>
            <a:r>
              <a:rPr kumimoji="1" lang="ja-JP" altLang="en-US" sz="1500" b="1" dirty="0">
                <a:ln w="12700">
                  <a:noFill/>
                </a:ln>
                <a:latin typeface="Meiryo UI" panose="020B0604030504040204" pitchFamily="50" charset="-128"/>
                <a:ea typeface="Meiryo UI" panose="020B0604030504040204" pitchFamily="50" charset="-128"/>
              </a:rPr>
              <a:t>日（火）</a:t>
            </a:r>
            <a:r>
              <a:rPr kumimoji="1" lang="ja-JP" altLang="en-US" sz="1400" b="1" dirty="0">
                <a:ln w="12700">
                  <a:noFill/>
                </a:ln>
                <a:latin typeface="Meiryo UI" panose="020B0604030504040204" pitchFamily="50" charset="-128"/>
                <a:ea typeface="Meiryo UI" panose="020B0604030504040204" pitchFamily="50" charset="-128"/>
              </a:rPr>
              <a:t>正午</a:t>
            </a:r>
            <a:r>
              <a:rPr kumimoji="1" lang="en-US" altLang="ja-JP" sz="1400" b="1" dirty="0">
                <a:ln w="12700">
                  <a:noFill/>
                </a:ln>
                <a:latin typeface="Meiryo UI" panose="020B0604030504040204" pitchFamily="50" charset="-128"/>
                <a:ea typeface="Meiryo UI" panose="020B0604030504040204" pitchFamily="50" charset="-128"/>
              </a:rPr>
              <a:t>12:00</a:t>
            </a:r>
          </a:p>
        </p:txBody>
      </p:sp>
      <p:sp>
        <p:nvSpPr>
          <p:cNvPr id="37" name="テキスト ボックス 36">
            <a:extLst>
              <a:ext uri="{FF2B5EF4-FFF2-40B4-BE49-F238E27FC236}">
                <a16:creationId xmlns:a16="http://schemas.microsoft.com/office/drawing/2014/main" id="{A913C93E-5F15-B51E-1BB5-7A3959AAF807}"/>
              </a:ext>
            </a:extLst>
          </p:cNvPr>
          <p:cNvSpPr txBox="1"/>
          <p:nvPr/>
        </p:nvSpPr>
        <p:spPr>
          <a:xfrm>
            <a:off x="91844" y="7480973"/>
            <a:ext cx="3648165" cy="324833"/>
          </a:xfrm>
          <a:prstGeom prst="rect">
            <a:avLst/>
          </a:prstGeom>
          <a:noFill/>
        </p:spPr>
        <p:txBody>
          <a:bodyPr wrap="square" rtlCol="0">
            <a:spAutoFit/>
          </a:bodyPr>
          <a:lstStyle/>
          <a:p>
            <a:r>
              <a:rPr kumimoji="1" lang="ja-JP" altLang="en-US" sz="1500" b="1" dirty="0">
                <a:ln w="12700">
                  <a:noFill/>
                </a:ln>
                <a:solidFill>
                  <a:schemeClr val="tx1">
                    <a:lumMod val="85000"/>
                    <a:lumOff val="15000"/>
                  </a:schemeClr>
                </a:solidFill>
                <a:latin typeface="Meiryo UI" panose="020B0604030504040204" pitchFamily="50" charset="-128"/>
                <a:ea typeface="Meiryo UI" panose="020B0604030504040204" pitchFamily="50" charset="-128"/>
              </a:rPr>
              <a:t>●定員</a:t>
            </a:r>
            <a:r>
              <a:rPr kumimoji="1" lang="en-US" altLang="ja-JP" sz="1500" b="1" dirty="0">
                <a:ln w="12700">
                  <a:noFill/>
                </a:ln>
                <a:solidFill>
                  <a:schemeClr val="tx1">
                    <a:lumMod val="85000"/>
                    <a:lumOff val="15000"/>
                  </a:schemeClr>
                </a:solidFill>
                <a:latin typeface="Meiryo UI" panose="020B0604030504040204" pitchFamily="50" charset="-128"/>
                <a:ea typeface="Meiryo UI" panose="020B0604030504040204" pitchFamily="50" charset="-128"/>
              </a:rPr>
              <a:t>	</a:t>
            </a:r>
            <a:r>
              <a:rPr kumimoji="1" lang="en-US" altLang="ja-JP" sz="900" b="1" dirty="0">
                <a:ln w="12700">
                  <a:noFill/>
                </a:ln>
                <a:solidFill>
                  <a:schemeClr val="tx1">
                    <a:lumMod val="85000"/>
                    <a:lumOff val="15000"/>
                  </a:schemeClr>
                </a:solidFill>
                <a:latin typeface="Meiryo UI" panose="020B0604030504040204" pitchFamily="50" charset="-128"/>
                <a:ea typeface="Meiryo UI" panose="020B0604030504040204" pitchFamily="50" charset="-128"/>
              </a:rPr>
              <a:t> </a:t>
            </a:r>
            <a:r>
              <a:rPr kumimoji="1" lang="ja-JP" altLang="en-US" sz="1500" b="1" dirty="0">
                <a:ln w="12700">
                  <a:noFill/>
                </a:ln>
                <a:solidFill>
                  <a:schemeClr val="tx1">
                    <a:lumMod val="85000"/>
                    <a:lumOff val="15000"/>
                  </a:schemeClr>
                </a:solidFill>
                <a:latin typeface="Meiryo UI" panose="020B0604030504040204" pitchFamily="50" charset="-128"/>
                <a:ea typeface="Meiryo UI" panose="020B0604030504040204" pitchFamily="50" charset="-128"/>
              </a:rPr>
              <a:t>：</a:t>
            </a:r>
            <a:r>
              <a:rPr kumimoji="1" lang="en-US" altLang="ja-JP" sz="1500" b="1" dirty="0">
                <a:ln w="12700">
                  <a:noFill/>
                </a:ln>
                <a:solidFill>
                  <a:schemeClr val="tx1">
                    <a:lumMod val="85000"/>
                    <a:lumOff val="15000"/>
                  </a:schemeClr>
                </a:solidFill>
                <a:latin typeface="Meiryo UI" panose="020B0604030504040204" pitchFamily="50" charset="-128"/>
                <a:ea typeface="Meiryo UI" panose="020B0604030504040204" pitchFamily="50" charset="-128"/>
              </a:rPr>
              <a:t>10</a:t>
            </a:r>
            <a:r>
              <a:rPr kumimoji="1" lang="ja-JP" altLang="en-US" sz="1500" b="1" dirty="0">
                <a:ln w="12700">
                  <a:noFill/>
                </a:ln>
                <a:solidFill>
                  <a:schemeClr val="tx1">
                    <a:lumMod val="85000"/>
                    <a:lumOff val="15000"/>
                  </a:schemeClr>
                </a:solidFill>
                <a:latin typeface="Meiryo UI" panose="020B0604030504040204" pitchFamily="50" charset="-128"/>
                <a:ea typeface="Meiryo UI" panose="020B0604030504040204" pitchFamily="50" charset="-128"/>
              </a:rPr>
              <a:t>名</a:t>
            </a:r>
          </a:p>
        </p:txBody>
      </p:sp>
      <p:pic>
        <p:nvPicPr>
          <p:cNvPr id="4" name="図 3" descr="黒い背景と白い文字&#10;&#10;自動的に生成された説明">
            <a:extLst>
              <a:ext uri="{FF2B5EF4-FFF2-40B4-BE49-F238E27FC236}">
                <a16:creationId xmlns:a16="http://schemas.microsoft.com/office/drawing/2014/main" id="{31F92E7F-0755-8807-B8AB-3E427C9CE8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0677" y="137196"/>
            <a:ext cx="1302992" cy="427749"/>
          </a:xfrm>
          <a:prstGeom prst="rect">
            <a:avLst/>
          </a:prstGeom>
        </p:spPr>
      </p:pic>
      <p:grpSp>
        <p:nvGrpSpPr>
          <p:cNvPr id="5" name="グループ化 4">
            <a:extLst>
              <a:ext uri="{FF2B5EF4-FFF2-40B4-BE49-F238E27FC236}">
                <a16:creationId xmlns:a16="http://schemas.microsoft.com/office/drawing/2014/main" id="{B3532982-BEAD-E4A5-1949-7433CB47365B}"/>
              </a:ext>
            </a:extLst>
          </p:cNvPr>
          <p:cNvGrpSpPr/>
          <p:nvPr/>
        </p:nvGrpSpPr>
        <p:grpSpPr>
          <a:xfrm>
            <a:off x="1634848" y="150053"/>
            <a:ext cx="4056332" cy="414755"/>
            <a:chOff x="1110557" y="11950"/>
            <a:chExt cx="4142726" cy="423590"/>
          </a:xfrm>
        </p:grpSpPr>
        <p:sp>
          <p:nvSpPr>
            <p:cNvPr id="6" name="テキスト ボックス 5">
              <a:extLst>
                <a:ext uri="{FF2B5EF4-FFF2-40B4-BE49-F238E27FC236}">
                  <a16:creationId xmlns:a16="http://schemas.microsoft.com/office/drawing/2014/main" id="{016CB30E-4CCE-A104-630D-CCC920F068F6}"/>
                </a:ext>
              </a:extLst>
            </p:cNvPr>
            <p:cNvSpPr txBox="1"/>
            <p:nvPr/>
          </p:nvSpPr>
          <p:spPr>
            <a:xfrm>
              <a:off x="1129315" y="11950"/>
              <a:ext cx="4123968" cy="297830"/>
            </a:xfrm>
            <a:prstGeom prst="rect">
              <a:avLst/>
            </a:prstGeom>
            <a:noFill/>
          </p:spPr>
          <p:txBody>
            <a:bodyPr wrap="none" lIns="0" rIns="0" rtlCol="0" anchor="ctr" anchorCtr="0">
              <a:spAutoFit/>
            </a:bodyPr>
            <a:lstStyle>
              <a:defPPr>
                <a:defRPr lang="en-US"/>
              </a:defPPr>
              <a:lvl1pPr marL="0" algn="l" defTabSz="419938" rtl="0" eaLnBrk="1" latinLnBrk="0" hangingPunct="1">
                <a:defRPr sz="1653" kern="1200">
                  <a:solidFill>
                    <a:schemeClr val="tx1"/>
                  </a:solidFill>
                  <a:latin typeface="+mn-lt"/>
                  <a:ea typeface="+mn-ea"/>
                  <a:cs typeface="+mn-cs"/>
                </a:defRPr>
              </a:lvl1pPr>
              <a:lvl2pPr marL="419938" algn="l" defTabSz="419938" rtl="0" eaLnBrk="1" latinLnBrk="0" hangingPunct="1">
                <a:defRPr sz="1653" kern="1200">
                  <a:solidFill>
                    <a:schemeClr val="tx1"/>
                  </a:solidFill>
                  <a:latin typeface="+mn-lt"/>
                  <a:ea typeface="+mn-ea"/>
                  <a:cs typeface="+mn-cs"/>
                </a:defRPr>
              </a:lvl2pPr>
              <a:lvl3pPr marL="839876" algn="l" defTabSz="419938" rtl="0" eaLnBrk="1" latinLnBrk="0" hangingPunct="1">
                <a:defRPr sz="1653" kern="1200">
                  <a:solidFill>
                    <a:schemeClr val="tx1"/>
                  </a:solidFill>
                  <a:latin typeface="+mn-lt"/>
                  <a:ea typeface="+mn-ea"/>
                  <a:cs typeface="+mn-cs"/>
                </a:defRPr>
              </a:lvl3pPr>
              <a:lvl4pPr marL="1259815" algn="l" defTabSz="419938" rtl="0" eaLnBrk="1" latinLnBrk="0" hangingPunct="1">
                <a:defRPr sz="1653" kern="1200">
                  <a:solidFill>
                    <a:schemeClr val="tx1"/>
                  </a:solidFill>
                  <a:latin typeface="+mn-lt"/>
                  <a:ea typeface="+mn-ea"/>
                  <a:cs typeface="+mn-cs"/>
                </a:defRPr>
              </a:lvl4pPr>
              <a:lvl5pPr marL="1679753" algn="l" defTabSz="419938" rtl="0" eaLnBrk="1" latinLnBrk="0" hangingPunct="1">
                <a:defRPr sz="1653" kern="1200">
                  <a:solidFill>
                    <a:schemeClr val="tx1"/>
                  </a:solidFill>
                  <a:latin typeface="+mn-lt"/>
                  <a:ea typeface="+mn-ea"/>
                  <a:cs typeface="+mn-cs"/>
                </a:defRPr>
              </a:lvl5pPr>
              <a:lvl6pPr marL="2099691" algn="l" defTabSz="419938" rtl="0" eaLnBrk="1" latinLnBrk="0" hangingPunct="1">
                <a:defRPr sz="1653" kern="1200">
                  <a:solidFill>
                    <a:schemeClr val="tx1"/>
                  </a:solidFill>
                  <a:latin typeface="+mn-lt"/>
                  <a:ea typeface="+mn-ea"/>
                  <a:cs typeface="+mn-cs"/>
                </a:defRPr>
              </a:lvl6pPr>
              <a:lvl7pPr marL="2519629" algn="l" defTabSz="419938" rtl="0" eaLnBrk="1" latinLnBrk="0" hangingPunct="1">
                <a:defRPr sz="1653" kern="1200">
                  <a:solidFill>
                    <a:schemeClr val="tx1"/>
                  </a:solidFill>
                  <a:latin typeface="+mn-lt"/>
                  <a:ea typeface="+mn-ea"/>
                  <a:cs typeface="+mn-cs"/>
                </a:defRPr>
              </a:lvl7pPr>
              <a:lvl8pPr marL="2939567" algn="l" defTabSz="419938" rtl="0" eaLnBrk="1" latinLnBrk="0" hangingPunct="1">
                <a:defRPr sz="1653" kern="1200">
                  <a:solidFill>
                    <a:schemeClr val="tx1"/>
                  </a:solidFill>
                  <a:latin typeface="+mn-lt"/>
                  <a:ea typeface="+mn-ea"/>
                  <a:cs typeface="+mn-cs"/>
                </a:defRPr>
              </a:lvl8pPr>
              <a:lvl9pPr marL="3359506" algn="l" defTabSz="419938" rtl="0" eaLnBrk="1" latinLnBrk="0" hangingPunct="1">
                <a:defRPr sz="1653" kern="1200">
                  <a:solidFill>
                    <a:schemeClr val="tx1"/>
                  </a:solidFill>
                  <a:latin typeface="+mn-lt"/>
                  <a:ea typeface="+mn-ea"/>
                  <a:cs typeface="+mn-cs"/>
                </a:defRPr>
              </a:lvl9pPr>
            </a:lstStyle>
            <a:p>
              <a:r>
                <a:rPr kumimoji="1" lang="ja-JP" altLang="en-US" sz="1295" b="1">
                  <a:latin typeface="Meiryo UI" panose="020B0604030504040204" pitchFamily="50" charset="-128"/>
                  <a:ea typeface="Meiryo UI" panose="020B0604030504040204" pitchFamily="50" charset="-128"/>
                </a:rPr>
                <a:t>厚生労働省 令和</a:t>
              </a:r>
              <a:r>
                <a:rPr kumimoji="1" lang="en-US" altLang="ja-JP" sz="1295" b="1">
                  <a:latin typeface="Meiryo UI" panose="020B0604030504040204" pitchFamily="50" charset="-128"/>
                  <a:ea typeface="Meiryo UI" panose="020B0604030504040204" pitchFamily="50" charset="-128"/>
                </a:rPr>
                <a:t>7</a:t>
              </a:r>
              <a:r>
                <a:rPr kumimoji="1" lang="ja-JP" altLang="en-US" sz="1295" b="1">
                  <a:latin typeface="Meiryo UI" panose="020B0604030504040204" pitchFamily="50" charset="-128"/>
                  <a:ea typeface="Meiryo UI" panose="020B0604030504040204" pitchFamily="50" charset="-128"/>
                </a:rPr>
                <a:t>年度キャリア形成・リスキリング推進事業</a:t>
              </a:r>
            </a:p>
          </p:txBody>
        </p:sp>
        <p:sp>
          <p:nvSpPr>
            <p:cNvPr id="7" name="テキスト ボックス 6">
              <a:extLst>
                <a:ext uri="{FF2B5EF4-FFF2-40B4-BE49-F238E27FC236}">
                  <a16:creationId xmlns:a16="http://schemas.microsoft.com/office/drawing/2014/main" id="{CBD02B97-39FA-6AF5-8A01-80375171F21A}"/>
                </a:ext>
              </a:extLst>
            </p:cNvPr>
            <p:cNvSpPr txBox="1"/>
            <p:nvPr/>
          </p:nvSpPr>
          <p:spPr>
            <a:xfrm>
              <a:off x="1110557" y="205619"/>
              <a:ext cx="3122035" cy="229921"/>
            </a:xfrm>
            <a:prstGeom prst="rect">
              <a:avLst/>
            </a:prstGeom>
            <a:noFill/>
          </p:spPr>
          <p:txBody>
            <a:bodyPr wrap="none" lIns="0" rIns="0" rtlCol="0" anchor="ctr" anchorCtr="0">
              <a:spAutoFit/>
            </a:bodyPr>
            <a:lstStyle>
              <a:defPPr>
                <a:defRPr lang="en-US"/>
              </a:defPPr>
              <a:lvl1pPr marL="0" algn="l" defTabSz="419938" rtl="0" eaLnBrk="1" latinLnBrk="0" hangingPunct="1">
                <a:defRPr sz="1653" kern="1200">
                  <a:solidFill>
                    <a:schemeClr val="tx1"/>
                  </a:solidFill>
                  <a:latin typeface="+mn-lt"/>
                  <a:ea typeface="+mn-ea"/>
                  <a:cs typeface="+mn-cs"/>
                </a:defRPr>
              </a:lvl1pPr>
              <a:lvl2pPr marL="419938" algn="l" defTabSz="419938" rtl="0" eaLnBrk="1" latinLnBrk="0" hangingPunct="1">
                <a:defRPr sz="1653" kern="1200">
                  <a:solidFill>
                    <a:schemeClr val="tx1"/>
                  </a:solidFill>
                  <a:latin typeface="+mn-lt"/>
                  <a:ea typeface="+mn-ea"/>
                  <a:cs typeface="+mn-cs"/>
                </a:defRPr>
              </a:lvl2pPr>
              <a:lvl3pPr marL="839876" algn="l" defTabSz="419938" rtl="0" eaLnBrk="1" latinLnBrk="0" hangingPunct="1">
                <a:defRPr sz="1653" kern="1200">
                  <a:solidFill>
                    <a:schemeClr val="tx1"/>
                  </a:solidFill>
                  <a:latin typeface="+mn-lt"/>
                  <a:ea typeface="+mn-ea"/>
                  <a:cs typeface="+mn-cs"/>
                </a:defRPr>
              </a:lvl3pPr>
              <a:lvl4pPr marL="1259815" algn="l" defTabSz="419938" rtl="0" eaLnBrk="1" latinLnBrk="0" hangingPunct="1">
                <a:defRPr sz="1653" kern="1200">
                  <a:solidFill>
                    <a:schemeClr val="tx1"/>
                  </a:solidFill>
                  <a:latin typeface="+mn-lt"/>
                  <a:ea typeface="+mn-ea"/>
                  <a:cs typeface="+mn-cs"/>
                </a:defRPr>
              </a:lvl4pPr>
              <a:lvl5pPr marL="1679753" algn="l" defTabSz="419938" rtl="0" eaLnBrk="1" latinLnBrk="0" hangingPunct="1">
                <a:defRPr sz="1653" kern="1200">
                  <a:solidFill>
                    <a:schemeClr val="tx1"/>
                  </a:solidFill>
                  <a:latin typeface="+mn-lt"/>
                  <a:ea typeface="+mn-ea"/>
                  <a:cs typeface="+mn-cs"/>
                </a:defRPr>
              </a:lvl5pPr>
              <a:lvl6pPr marL="2099691" algn="l" defTabSz="419938" rtl="0" eaLnBrk="1" latinLnBrk="0" hangingPunct="1">
                <a:defRPr sz="1653" kern="1200">
                  <a:solidFill>
                    <a:schemeClr val="tx1"/>
                  </a:solidFill>
                  <a:latin typeface="+mn-lt"/>
                  <a:ea typeface="+mn-ea"/>
                  <a:cs typeface="+mn-cs"/>
                </a:defRPr>
              </a:lvl6pPr>
              <a:lvl7pPr marL="2519629" algn="l" defTabSz="419938" rtl="0" eaLnBrk="1" latinLnBrk="0" hangingPunct="1">
                <a:defRPr sz="1653" kern="1200">
                  <a:solidFill>
                    <a:schemeClr val="tx1"/>
                  </a:solidFill>
                  <a:latin typeface="+mn-lt"/>
                  <a:ea typeface="+mn-ea"/>
                  <a:cs typeface="+mn-cs"/>
                </a:defRPr>
              </a:lvl7pPr>
              <a:lvl8pPr marL="2939567" algn="l" defTabSz="419938" rtl="0" eaLnBrk="1" latinLnBrk="0" hangingPunct="1">
                <a:defRPr sz="1653" kern="1200">
                  <a:solidFill>
                    <a:schemeClr val="tx1"/>
                  </a:solidFill>
                  <a:latin typeface="+mn-lt"/>
                  <a:ea typeface="+mn-ea"/>
                  <a:cs typeface="+mn-cs"/>
                </a:defRPr>
              </a:lvl8pPr>
              <a:lvl9pPr marL="3359506" algn="l" defTabSz="419938" rtl="0" eaLnBrk="1" latinLnBrk="0" hangingPunct="1">
                <a:defRPr sz="1653" kern="1200">
                  <a:solidFill>
                    <a:schemeClr val="tx1"/>
                  </a:solidFill>
                  <a:latin typeface="+mn-lt"/>
                  <a:ea typeface="+mn-ea"/>
                  <a:cs typeface="+mn-cs"/>
                </a:defRPr>
              </a:lvl9pPr>
            </a:lstStyle>
            <a:p>
              <a:r>
                <a:rPr kumimoji="1" lang="en-US" altLang="ja-JP" sz="863">
                  <a:latin typeface="Meiryo UI" panose="020B0604030504040204" pitchFamily="50" charset="-128"/>
                  <a:ea typeface="Meiryo UI" panose="020B0604030504040204" pitchFamily="50" charset="-128"/>
                </a:rPr>
                <a:t>(</a:t>
              </a:r>
              <a:r>
                <a:rPr kumimoji="1" lang="ja-JP" altLang="en-US" sz="863">
                  <a:latin typeface="Meiryo UI" panose="020B0604030504040204" pitchFamily="50" charset="-128"/>
                  <a:ea typeface="Meiryo UI" panose="020B0604030504040204" pitchFamily="50" charset="-128"/>
                </a:rPr>
                <a:t>本事業は厚生労働省より株式会社パソナが受託し、運営しています</a:t>
              </a:r>
              <a:r>
                <a:rPr kumimoji="1" lang="en-US" altLang="ja-JP" sz="863">
                  <a:latin typeface="Meiryo UI" panose="020B0604030504040204" pitchFamily="50" charset="-128"/>
                  <a:ea typeface="Meiryo UI" panose="020B0604030504040204" pitchFamily="50" charset="-128"/>
                </a:rPr>
                <a:t>)</a:t>
              </a:r>
              <a:endParaRPr kumimoji="1" lang="ja-JP" altLang="en-US" sz="863">
                <a:latin typeface="Meiryo UI" panose="020B0604030504040204" pitchFamily="50" charset="-128"/>
                <a:ea typeface="Meiryo UI" panose="020B0604030504040204" pitchFamily="50" charset="-128"/>
              </a:endParaRPr>
            </a:p>
          </p:txBody>
        </p:sp>
      </p:grpSp>
      <p:sp>
        <p:nvSpPr>
          <p:cNvPr id="32" name="テキスト ボックス 31">
            <a:extLst>
              <a:ext uri="{FF2B5EF4-FFF2-40B4-BE49-F238E27FC236}">
                <a16:creationId xmlns:a16="http://schemas.microsoft.com/office/drawing/2014/main" id="{CFDB0D09-F267-3D70-A76C-79617CF4ACC7}"/>
              </a:ext>
            </a:extLst>
          </p:cNvPr>
          <p:cNvSpPr txBox="1"/>
          <p:nvPr/>
        </p:nvSpPr>
        <p:spPr>
          <a:xfrm>
            <a:off x="1187490" y="9181862"/>
            <a:ext cx="2592347" cy="200055"/>
          </a:xfrm>
          <a:prstGeom prst="rect">
            <a:avLst/>
          </a:prstGeom>
          <a:noFill/>
        </p:spPr>
        <p:txBody>
          <a:bodyPr wrap="square" rtlCol="0">
            <a:spAutoFit/>
          </a:bodyPr>
          <a:lstStyle/>
          <a:p>
            <a:r>
              <a:rPr kumimoji="1" lang="en-US" altLang="ja-JP" sz="700" b="1">
                <a:solidFill>
                  <a:schemeClr val="tx1">
                    <a:lumMod val="95000"/>
                    <a:lumOff val="5000"/>
                  </a:schemeClr>
                </a:solidFill>
                <a:latin typeface="Meiryo UI" panose="020B0604030504040204" pitchFamily="50" charset="-128"/>
                <a:ea typeface="Meiryo UI" panose="020B0604030504040204" pitchFamily="50" charset="-128"/>
              </a:rPr>
              <a:t>https://carigaku.mhlw.go.jp</a:t>
            </a:r>
            <a:r>
              <a:rPr kumimoji="1" lang="en-US" altLang="ja-JP" sz="700" b="1">
                <a:latin typeface="Meiryo UI" panose="020B0604030504040204" pitchFamily="50" charset="-128"/>
                <a:ea typeface="Meiryo UI" panose="020B0604030504040204" pitchFamily="50" charset="-128"/>
              </a:rPr>
              <a:t>/eventgrsch/</a:t>
            </a:r>
            <a:r>
              <a:rPr kumimoji="1" lang="ja-JP" altLang="en-US" sz="700" b="1">
                <a:latin typeface="Meiryo UI" panose="020B0604030504040204" pitchFamily="50" charset="-128"/>
                <a:ea typeface="Meiryo UI" panose="020B0604030504040204" pitchFamily="50" charset="-128"/>
              </a:rPr>
              <a:t>●●●●</a:t>
            </a:r>
            <a:r>
              <a:rPr kumimoji="1" lang="en-US" altLang="ja-JP" sz="700" b="1">
                <a:latin typeface="Meiryo UI" panose="020B0604030504040204" pitchFamily="50" charset="-128"/>
                <a:ea typeface="Meiryo UI" panose="020B0604030504040204" pitchFamily="50" charset="-128"/>
              </a:rPr>
              <a:t>/</a:t>
            </a:r>
          </a:p>
        </p:txBody>
      </p:sp>
      <p:sp>
        <p:nvSpPr>
          <p:cNvPr id="12" name="平行四辺形 11">
            <a:extLst>
              <a:ext uri="{FF2B5EF4-FFF2-40B4-BE49-F238E27FC236}">
                <a16:creationId xmlns:a16="http://schemas.microsoft.com/office/drawing/2014/main" id="{C2520DBE-5387-BA08-9356-B7CBB11F117C}"/>
              </a:ext>
            </a:extLst>
          </p:cNvPr>
          <p:cNvSpPr/>
          <p:nvPr/>
        </p:nvSpPr>
        <p:spPr>
          <a:xfrm>
            <a:off x="213739" y="5171948"/>
            <a:ext cx="991715" cy="261284"/>
          </a:xfrm>
          <a:prstGeom prst="parallelogram">
            <a:avLst/>
          </a:prstGeom>
          <a:solidFill>
            <a:srgbClr val="DBE0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eiryo UI" panose="020B0604030504040204" pitchFamily="50" charset="-128"/>
                <a:ea typeface="Meiryo UI" panose="020B0604030504040204" pitchFamily="50" charset="-128"/>
              </a:rPr>
              <a:t>概要</a:t>
            </a:r>
          </a:p>
        </p:txBody>
      </p:sp>
      <p:cxnSp>
        <p:nvCxnSpPr>
          <p:cNvPr id="13" name="直線コネクタ 12">
            <a:extLst>
              <a:ext uri="{FF2B5EF4-FFF2-40B4-BE49-F238E27FC236}">
                <a16:creationId xmlns:a16="http://schemas.microsoft.com/office/drawing/2014/main" id="{3798BEB6-9DD9-8BE9-1D44-537A80DC4D59}"/>
              </a:ext>
            </a:extLst>
          </p:cNvPr>
          <p:cNvCxnSpPr>
            <a:cxnSpLocks/>
          </p:cNvCxnSpPr>
          <p:nvPr/>
        </p:nvCxnSpPr>
        <p:spPr>
          <a:xfrm>
            <a:off x="1007004" y="5419285"/>
            <a:ext cx="2088989" cy="0"/>
          </a:xfrm>
          <a:prstGeom prst="line">
            <a:avLst/>
          </a:prstGeom>
          <a:ln w="19050">
            <a:solidFill>
              <a:srgbClr val="DBE054"/>
            </a:solidFill>
          </a:ln>
        </p:spPr>
        <p:style>
          <a:lnRef idx="1">
            <a:schemeClr val="accent1"/>
          </a:lnRef>
          <a:fillRef idx="0">
            <a:schemeClr val="accent1"/>
          </a:fillRef>
          <a:effectRef idx="0">
            <a:schemeClr val="accent1"/>
          </a:effectRef>
          <a:fontRef idx="minor">
            <a:schemeClr val="tx1"/>
          </a:fontRef>
        </p:style>
      </p:cxnSp>
      <p:sp>
        <p:nvSpPr>
          <p:cNvPr id="16" name="テキスト ボックス 15">
            <a:extLst>
              <a:ext uri="{FF2B5EF4-FFF2-40B4-BE49-F238E27FC236}">
                <a16:creationId xmlns:a16="http://schemas.microsoft.com/office/drawing/2014/main" id="{66026B54-1A5E-FA63-3588-455D768957C1}"/>
              </a:ext>
            </a:extLst>
          </p:cNvPr>
          <p:cNvSpPr txBox="1"/>
          <p:nvPr/>
        </p:nvSpPr>
        <p:spPr>
          <a:xfrm>
            <a:off x="91844" y="5531002"/>
            <a:ext cx="3639774" cy="505844"/>
          </a:xfrm>
          <a:prstGeom prst="rect">
            <a:avLst/>
          </a:prstGeom>
          <a:noFill/>
        </p:spPr>
        <p:txBody>
          <a:bodyPr wrap="square" rtlCol="0">
            <a:spAutoFit/>
          </a:bodyPr>
          <a:lstStyle/>
          <a:p>
            <a:r>
              <a:rPr kumimoji="1" lang="ja-JP" altLang="en-US" sz="1500" b="1">
                <a:ln w="12700">
                  <a:noFill/>
                </a:ln>
                <a:solidFill>
                  <a:schemeClr val="tx1">
                    <a:lumMod val="85000"/>
                    <a:lumOff val="15000"/>
                  </a:schemeClr>
                </a:solidFill>
                <a:latin typeface="Meiryo UI" panose="020B0604030504040204" pitchFamily="50" charset="-128"/>
                <a:ea typeface="Meiryo UI" panose="020B0604030504040204" pitchFamily="50" charset="-128"/>
              </a:rPr>
              <a:t>●対象</a:t>
            </a:r>
            <a:r>
              <a:rPr kumimoji="1" lang="en-US" altLang="ja-JP" sz="1500" b="1">
                <a:ln w="12700">
                  <a:noFill/>
                </a:ln>
                <a:solidFill>
                  <a:schemeClr val="tx1">
                    <a:lumMod val="85000"/>
                    <a:lumOff val="15000"/>
                  </a:schemeClr>
                </a:solidFill>
                <a:latin typeface="Meiryo UI" panose="020B0604030504040204" pitchFamily="50" charset="-128"/>
                <a:ea typeface="Meiryo UI" panose="020B0604030504040204" pitchFamily="50" charset="-128"/>
              </a:rPr>
              <a:t>	</a:t>
            </a:r>
            <a:r>
              <a:rPr kumimoji="1" lang="en-US" altLang="ja-JP" sz="1100" b="1">
                <a:ln w="12700">
                  <a:noFill/>
                </a:ln>
                <a:solidFill>
                  <a:schemeClr val="tx1">
                    <a:lumMod val="85000"/>
                    <a:lumOff val="15000"/>
                  </a:schemeClr>
                </a:solidFill>
                <a:latin typeface="Meiryo UI" panose="020B0604030504040204" pitchFamily="50" charset="-128"/>
                <a:ea typeface="Meiryo UI" panose="020B0604030504040204" pitchFamily="50" charset="-128"/>
              </a:rPr>
              <a:t> </a:t>
            </a:r>
            <a:r>
              <a:rPr kumimoji="1" lang="ja-JP" altLang="en-US" sz="1500" b="1">
                <a:ln w="12700">
                  <a:noFill/>
                </a:ln>
                <a:solidFill>
                  <a:schemeClr val="tx1">
                    <a:lumMod val="85000"/>
                    <a:lumOff val="15000"/>
                  </a:schemeClr>
                </a:solidFill>
                <a:latin typeface="Meiryo UI" panose="020B0604030504040204" pitchFamily="50" charset="-128"/>
                <a:ea typeface="Meiryo UI" panose="020B0604030504040204" pitchFamily="50" charset="-128"/>
              </a:rPr>
              <a:t>：</a:t>
            </a:r>
            <a:r>
              <a:rPr kumimoji="1" lang="ja-JP" altLang="en-US" sz="1500">
                <a:ln w="12700">
                  <a:noFill/>
                </a:ln>
                <a:solidFill>
                  <a:schemeClr val="tx1">
                    <a:lumMod val="85000"/>
                    <a:lumOff val="15000"/>
                  </a:schemeClr>
                </a:solidFill>
                <a:latin typeface="Meiryo UI" panose="020B0604030504040204" pitchFamily="50" charset="-128"/>
                <a:ea typeface="Meiryo UI" panose="020B0604030504040204" pitchFamily="50" charset="-128"/>
              </a:rPr>
              <a:t>中高年（</a:t>
            </a:r>
            <a:r>
              <a:rPr kumimoji="1" lang="en-US" altLang="ja-JP" sz="1500">
                <a:ln w="12700">
                  <a:noFill/>
                </a:ln>
                <a:solidFill>
                  <a:schemeClr val="tx1">
                    <a:lumMod val="85000"/>
                    <a:lumOff val="15000"/>
                  </a:schemeClr>
                </a:solidFill>
                <a:latin typeface="Meiryo UI" panose="020B0604030504040204" pitchFamily="50" charset="-128"/>
                <a:ea typeface="Meiryo UI" panose="020B0604030504040204" pitchFamily="50" charset="-128"/>
              </a:rPr>
              <a:t>45</a:t>
            </a:r>
            <a:r>
              <a:rPr kumimoji="1" lang="ja-JP" altLang="en-US" sz="1500">
                <a:ln w="12700">
                  <a:noFill/>
                </a:ln>
                <a:solidFill>
                  <a:schemeClr val="tx1">
                    <a:lumMod val="85000"/>
                    <a:lumOff val="15000"/>
                  </a:schemeClr>
                </a:solidFill>
                <a:latin typeface="Meiryo UI" panose="020B0604030504040204" pitchFamily="50" charset="-128"/>
                <a:ea typeface="Meiryo UI" panose="020B0604030504040204" pitchFamily="50" charset="-128"/>
              </a:rPr>
              <a:t>歳以上）の方</a:t>
            </a:r>
            <a:endParaRPr kumimoji="1" lang="en-US" altLang="ja-JP" sz="1500">
              <a:ln w="12700">
                <a:noFill/>
              </a:ln>
              <a:solidFill>
                <a:schemeClr val="tx1">
                  <a:lumMod val="85000"/>
                  <a:lumOff val="15000"/>
                </a:schemeClr>
              </a:solidFill>
              <a:latin typeface="Meiryo UI" panose="020B0604030504040204" pitchFamily="50" charset="-128"/>
              <a:ea typeface="Meiryo UI" panose="020B0604030504040204" pitchFamily="50" charset="-128"/>
            </a:endParaRPr>
          </a:p>
          <a:p>
            <a:r>
              <a:rPr kumimoji="1" lang="ja-JP" altLang="en-US" sz="1187">
                <a:ln w="12700">
                  <a:noFill/>
                </a:ln>
                <a:solidFill>
                  <a:schemeClr val="tx1">
                    <a:lumMod val="85000"/>
                    <a:lumOff val="15000"/>
                  </a:schemeClr>
                </a:solidFill>
                <a:latin typeface="Meiryo UI" panose="020B0604030504040204" pitchFamily="50" charset="-128"/>
                <a:ea typeface="Meiryo UI" panose="020B0604030504040204" pitchFamily="50" charset="-128"/>
              </a:rPr>
              <a:t>　　　　　　　　</a:t>
            </a:r>
            <a:endParaRPr kumimoji="1" lang="ja-JP" altLang="en-US" sz="1000">
              <a:ln w="12700">
                <a:noFill/>
              </a:ln>
              <a:solidFill>
                <a:schemeClr val="tx1">
                  <a:lumMod val="85000"/>
                  <a:lumOff val="15000"/>
                </a:schemeClr>
              </a:solidFill>
              <a:latin typeface="Meiryo UI" panose="020B0604030504040204" pitchFamily="50" charset="-128"/>
              <a:ea typeface="Meiryo UI" panose="020B0604030504040204" pitchFamily="50" charset="-128"/>
            </a:endParaRPr>
          </a:p>
        </p:txBody>
      </p:sp>
      <p:sp>
        <p:nvSpPr>
          <p:cNvPr id="23" name="テキスト ボックス 22">
            <a:extLst>
              <a:ext uri="{FF2B5EF4-FFF2-40B4-BE49-F238E27FC236}">
                <a16:creationId xmlns:a16="http://schemas.microsoft.com/office/drawing/2014/main" id="{91EDACDA-25A9-A4DC-C6FD-76C68D6F2DAE}"/>
              </a:ext>
            </a:extLst>
          </p:cNvPr>
          <p:cNvSpPr txBox="1"/>
          <p:nvPr/>
        </p:nvSpPr>
        <p:spPr>
          <a:xfrm>
            <a:off x="83564" y="6186686"/>
            <a:ext cx="3637282" cy="324833"/>
          </a:xfrm>
          <a:prstGeom prst="rect">
            <a:avLst/>
          </a:prstGeom>
          <a:noFill/>
        </p:spPr>
        <p:txBody>
          <a:bodyPr wrap="square" rtlCol="0">
            <a:spAutoFit/>
          </a:bodyPr>
          <a:lstStyle/>
          <a:p>
            <a:r>
              <a:rPr kumimoji="1" lang="ja-JP" altLang="en-US" sz="1500" b="1">
                <a:ln w="12700">
                  <a:noFill/>
                </a:ln>
                <a:solidFill>
                  <a:schemeClr val="tx1">
                    <a:lumMod val="85000"/>
                    <a:lumOff val="15000"/>
                  </a:schemeClr>
                </a:solidFill>
                <a:latin typeface="Meiryo UI" panose="020B0604030504040204" pitchFamily="50" charset="-128"/>
                <a:ea typeface="Meiryo UI" panose="020B0604030504040204" pitchFamily="50" charset="-128"/>
              </a:rPr>
              <a:t>●実施形式：対面開催</a:t>
            </a:r>
            <a:endParaRPr kumimoji="1" lang="en-US" altLang="ja-JP" sz="1500" b="1">
              <a:ln w="12700">
                <a:noFill/>
              </a:ln>
              <a:solidFill>
                <a:schemeClr val="tx1">
                  <a:lumMod val="85000"/>
                  <a:lumOff val="15000"/>
                </a:schemeClr>
              </a:solidFill>
              <a:latin typeface="Meiryo UI" panose="020B0604030504040204" pitchFamily="50" charset="-128"/>
              <a:ea typeface="Meiryo UI" panose="020B0604030504040204" pitchFamily="50" charset="-128"/>
            </a:endParaRPr>
          </a:p>
        </p:txBody>
      </p:sp>
      <p:sp>
        <p:nvSpPr>
          <p:cNvPr id="28" name="テキスト ボックス 27">
            <a:extLst>
              <a:ext uri="{FF2B5EF4-FFF2-40B4-BE49-F238E27FC236}">
                <a16:creationId xmlns:a16="http://schemas.microsoft.com/office/drawing/2014/main" id="{AD57E4D0-6DB8-FB85-BACB-CE0E36FC554C}"/>
              </a:ext>
            </a:extLst>
          </p:cNvPr>
          <p:cNvSpPr txBox="1"/>
          <p:nvPr/>
        </p:nvSpPr>
        <p:spPr>
          <a:xfrm>
            <a:off x="91844" y="7107978"/>
            <a:ext cx="3648165" cy="324833"/>
          </a:xfrm>
          <a:prstGeom prst="rect">
            <a:avLst/>
          </a:prstGeom>
          <a:noFill/>
        </p:spPr>
        <p:txBody>
          <a:bodyPr wrap="square" rtlCol="0">
            <a:spAutoFit/>
          </a:bodyPr>
          <a:lstStyle/>
          <a:p>
            <a:r>
              <a:rPr kumimoji="1" lang="ja-JP" altLang="en-US" sz="1500" b="1" dirty="0">
                <a:ln w="12700">
                  <a:noFill/>
                </a:ln>
                <a:solidFill>
                  <a:schemeClr val="tx1">
                    <a:lumMod val="85000"/>
                    <a:lumOff val="15000"/>
                  </a:schemeClr>
                </a:solidFill>
                <a:latin typeface="Meiryo UI" panose="020B0604030504040204" pitchFamily="50" charset="-128"/>
                <a:ea typeface="Meiryo UI" panose="020B0604030504040204" pitchFamily="50" charset="-128"/>
              </a:rPr>
              <a:t>●費用</a:t>
            </a:r>
            <a:r>
              <a:rPr kumimoji="1" lang="en-US" altLang="ja-JP" sz="1500" b="1" dirty="0">
                <a:ln w="12700">
                  <a:noFill/>
                </a:ln>
                <a:solidFill>
                  <a:schemeClr val="tx1">
                    <a:lumMod val="85000"/>
                    <a:lumOff val="15000"/>
                  </a:schemeClr>
                </a:solidFill>
                <a:latin typeface="Meiryo UI" panose="020B0604030504040204" pitchFamily="50" charset="-128"/>
                <a:ea typeface="Meiryo UI" panose="020B0604030504040204" pitchFamily="50" charset="-128"/>
              </a:rPr>
              <a:t>	</a:t>
            </a:r>
            <a:r>
              <a:rPr kumimoji="1" lang="en-US" altLang="ja-JP" sz="1000" b="1" dirty="0">
                <a:ln w="12700">
                  <a:noFill/>
                </a:ln>
                <a:solidFill>
                  <a:schemeClr val="tx1">
                    <a:lumMod val="85000"/>
                    <a:lumOff val="15000"/>
                  </a:schemeClr>
                </a:solidFill>
                <a:latin typeface="Meiryo UI" panose="020B0604030504040204" pitchFamily="50" charset="-128"/>
                <a:ea typeface="Meiryo UI" panose="020B0604030504040204" pitchFamily="50" charset="-128"/>
              </a:rPr>
              <a:t> </a:t>
            </a:r>
            <a:r>
              <a:rPr kumimoji="1" lang="ja-JP" altLang="en-US" sz="1500" b="1" dirty="0">
                <a:ln w="12700">
                  <a:noFill/>
                </a:ln>
                <a:solidFill>
                  <a:schemeClr val="tx1">
                    <a:lumMod val="85000"/>
                    <a:lumOff val="15000"/>
                  </a:schemeClr>
                </a:solidFill>
                <a:latin typeface="Meiryo UI" panose="020B0604030504040204" pitchFamily="50" charset="-128"/>
                <a:ea typeface="Meiryo UI" panose="020B0604030504040204" pitchFamily="50" charset="-128"/>
              </a:rPr>
              <a:t>：無料</a:t>
            </a:r>
          </a:p>
        </p:txBody>
      </p:sp>
      <p:sp>
        <p:nvSpPr>
          <p:cNvPr id="34" name="テキスト ボックス 33">
            <a:extLst>
              <a:ext uri="{FF2B5EF4-FFF2-40B4-BE49-F238E27FC236}">
                <a16:creationId xmlns:a16="http://schemas.microsoft.com/office/drawing/2014/main" id="{B8D28A02-CBE1-24BB-0110-A05765E48A43}"/>
              </a:ext>
            </a:extLst>
          </p:cNvPr>
          <p:cNvSpPr txBox="1"/>
          <p:nvPr/>
        </p:nvSpPr>
        <p:spPr>
          <a:xfrm>
            <a:off x="91844" y="8255775"/>
            <a:ext cx="1451825" cy="324833"/>
          </a:xfrm>
          <a:prstGeom prst="rect">
            <a:avLst/>
          </a:prstGeom>
          <a:noFill/>
        </p:spPr>
        <p:txBody>
          <a:bodyPr wrap="square" rtlCol="0">
            <a:spAutoFit/>
          </a:bodyPr>
          <a:lstStyle/>
          <a:p>
            <a:r>
              <a:rPr kumimoji="1" lang="ja-JP" altLang="en-US" sz="1500" b="1" dirty="0">
                <a:ln w="12700">
                  <a:noFill/>
                </a:ln>
                <a:solidFill>
                  <a:schemeClr val="tx1">
                    <a:lumMod val="85000"/>
                    <a:lumOff val="15000"/>
                  </a:schemeClr>
                </a:solidFill>
                <a:latin typeface="Meiryo UI" panose="020B0604030504040204" pitchFamily="50" charset="-128"/>
                <a:ea typeface="Meiryo UI" panose="020B0604030504040204" pitchFamily="50" charset="-128"/>
              </a:rPr>
              <a:t>●申込方法：</a:t>
            </a:r>
            <a:endParaRPr kumimoji="1" lang="ja-JP" altLang="en-US" sz="1500" dirty="0">
              <a:ln w="12700">
                <a:noFill/>
              </a:ln>
              <a:solidFill>
                <a:schemeClr val="tx1">
                  <a:lumMod val="85000"/>
                  <a:lumOff val="15000"/>
                </a:schemeClr>
              </a:solidFill>
              <a:latin typeface="Meiryo UI" panose="020B0604030504040204" pitchFamily="50" charset="-128"/>
              <a:ea typeface="Meiryo UI" panose="020B0604030504040204" pitchFamily="50" charset="-128"/>
            </a:endParaRPr>
          </a:p>
        </p:txBody>
      </p:sp>
      <p:grpSp>
        <p:nvGrpSpPr>
          <p:cNvPr id="27" name="グループ化 26">
            <a:extLst>
              <a:ext uri="{FF2B5EF4-FFF2-40B4-BE49-F238E27FC236}">
                <a16:creationId xmlns:a16="http://schemas.microsoft.com/office/drawing/2014/main" id="{97219ACE-80EB-4811-4A9F-78D531422029}"/>
              </a:ext>
            </a:extLst>
          </p:cNvPr>
          <p:cNvGrpSpPr/>
          <p:nvPr/>
        </p:nvGrpSpPr>
        <p:grpSpPr>
          <a:xfrm>
            <a:off x="3779839" y="5166802"/>
            <a:ext cx="3299173" cy="261284"/>
            <a:chOff x="3496170" y="5078848"/>
            <a:chExt cx="3056695" cy="242081"/>
          </a:xfrm>
        </p:grpSpPr>
        <p:cxnSp>
          <p:nvCxnSpPr>
            <p:cNvPr id="39" name="直線コネクタ 38">
              <a:extLst>
                <a:ext uri="{FF2B5EF4-FFF2-40B4-BE49-F238E27FC236}">
                  <a16:creationId xmlns:a16="http://schemas.microsoft.com/office/drawing/2014/main" id="{1E7F200F-ECAD-0861-75AF-C1FAE6A22731}"/>
                </a:ext>
              </a:extLst>
            </p:cNvPr>
            <p:cNvCxnSpPr/>
            <p:nvPr/>
          </p:nvCxnSpPr>
          <p:spPr>
            <a:xfrm>
              <a:off x="4343065" y="5312411"/>
              <a:ext cx="2209800" cy="0"/>
            </a:xfrm>
            <a:prstGeom prst="line">
              <a:avLst/>
            </a:prstGeom>
            <a:ln w="19050">
              <a:solidFill>
                <a:srgbClr val="DBE054"/>
              </a:solidFill>
            </a:ln>
          </p:spPr>
          <p:style>
            <a:lnRef idx="1">
              <a:schemeClr val="accent1"/>
            </a:lnRef>
            <a:fillRef idx="0">
              <a:schemeClr val="accent1"/>
            </a:fillRef>
            <a:effectRef idx="0">
              <a:schemeClr val="accent1"/>
            </a:effectRef>
            <a:fontRef idx="minor">
              <a:schemeClr val="tx1"/>
            </a:fontRef>
          </p:style>
        </p:cxnSp>
        <p:sp>
          <p:nvSpPr>
            <p:cNvPr id="42" name="平行四辺形 41">
              <a:extLst>
                <a:ext uri="{FF2B5EF4-FFF2-40B4-BE49-F238E27FC236}">
                  <a16:creationId xmlns:a16="http://schemas.microsoft.com/office/drawing/2014/main" id="{9F894DF1-A4C0-B807-4A9E-79AB9C1BEC3C}"/>
                </a:ext>
              </a:extLst>
            </p:cNvPr>
            <p:cNvSpPr/>
            <p:nvPr/>
          </p:nvSpPr>
          <p:spPr>
            <a:xfrm>
              <a:off x="3496170" y="5078848"/>
              <a:ext cx="1384621" cy="242081"/>
            </a:xfrm>
            <a:prstGeom prst="parallelogram">
              <a:avLst/>
            </a:prstGeom>
            <a:solidFill>
              <a:srgbClr val="DBE0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eiryo UI" panose="020B0604030504040204" pitchFamily="50" charset="-128"/>
                  <a:ea typeface="Meiryo UI" panose="020B0604030504040204" pitchFamily="50" charset="-128"/>
                </a:rPr>
                <a:t>開催日時</a:t>
              </a:r>
            </a:p>
          </p:txBody>
        </p:sp>
      </p:grpSp>
      <p:grpSp>
        <p:nvGrpSpPr>
          <p:cNvPr id="71" name="グループ化 70">
            <a:extLst>
              <a:ext uri="{FF2B5EF4-FFF2-40B4-BE49-F238E27FC236}">
                <a16:creationId xmlns:a16="http://schemas.microsoft.com/office/drawing/2014/main" id="{81B11164-8365-FE42-6A11-D96A51AC124D}"/>
              </a:ext>
            </a:extLst>
          </p:cNvPr>
          <p:cNvGrpSpPr/>
          <p:nvPr/>
        </p:nvGrpSpPr>
        <p:grpSpPr>
          <a:xfrm>
            <a:off x="81401" y="6545144"/>
            <a:ext cx="3666624" cy="439462"/>
            <a:chOff x="104511" y="6211893"/>
            <a:chExt cx="3397140" cy="407162"/>
          </a:xfrm>
        </p:grpSpPr>
        <p:sp>
          <p:nvSpPr>
            <p:cNvPr id="69" name="テキスト ボックス 68">
              <a:extLst>
                <a:ext uri="{FF2B5EF4-FFF2-40B4-BE49-F238E27FC236}">
                  <a16:creationId xmlns:a16="http://schemas.microsoft.com/office/drawing/2014/main" id="{5025C125-DD6A-3B0F-FD35-EAA934FF265E}"/>
                </a:ext>
              </a:extLst>
            </p:cNvPr>
            <p:cNvSpPr txBox="1"/>
            <p:nvPr/>
          </p:nvSpPr>
          <p:spPr>
            <a:xfrm>
              <a:off x="104511" y="6211893"/>
              <a:ext cx="3397140" cy="306542"/>
            </a:xfrm>
            <a:prstGeom prst="rect">
              <a:avLst/>
            </a:prstGeom>
            <a:noFill/>
          </p:spPr>
          <p:txBody>
            <a:bodyPr wrap="square" rtlCol="0">
              <a:spAutoFit/>
            </a:bodyPr>
            <a:lstStyle/>
            <a:p>
              <a:r>
                <a:rPr kumimoji="1" lang="ja-JP" altLang="en-US" sz="1500" b="1" dirty="0">
                  <a:ln w="12700">
                    <a:noFill/>
                  </a:ln>
                  <a:solidFill>
                    <a:schemeClr val="tx1">
                      <a:lumMod val="85000"/>
                      <a:lumOff val="15000"/>
                    </a:schemeClr>
                  </a:solidFill>
                  <a:latin typeface="Meiryo UI" panose="020B0604030504040204" pitchFamily="50" charset="-128"/>
                  <a:ea typeface="Meiryo UI" panose="020B0604030504040204" pitchFamily="50" charset="-128"/>
                </a:rPr>
                <a:t>●</a:t>
              </a:r>
              <a:r>
                <a:rPr kumimoji="1" lang="ja-JP" altLang="en-US" sz="1500" b="1" dirty="0">
                  <a:ln w="12700">
                    <a:noFill/>
                  </a:ln>
                  <a:latin typeface="Meiryo UI" panose="020B0604030504040204" pitchFamily="50" charset="-128"/>
                  <a:ea typeface="Meiryo UI" panose="020B0604030504040204" pitchFamily="50" charset="-128"/>
                </a:rPr>
                <a:t>会場</a:t>
              </a:r>
              <a:r>
                <a:rPr kumimoji="1" lang="en-US" altLang="ja-JP" sz="1500" b="1" dirty="0">
                  <a:ln w="12700">
                    <a:noFill/>
                  </a:ln>
                  <a:latin typeface="Meiryo UI" panose="020B0604030504040204" pitchFamily="50" charset="-128"/>
                  <a:ea typeface="Meiryo UI" panose="020B0604030504040204" pitchFamily="50" charset="-128"/>
                </a:rPr>
                <a:t>	</a:t>
              </a:r>
              <a:r>
                <a:rPr kumimoji="1" lang="en-US" altLang="ja-JP" sz="900" b="1" dirty="0">
                  <a:ln w="12700">
                    <a:noFill/>
                  </a:ln>
                  <a:latin typeface="Meiryo UI" panose="020B0604030504040204" pitchFamily="50" charset="-128"/>
                  <a:ea typeface="Meiryo UI" panose="020B0604030504040204" pitchFamily="50" charset="-128"/>
                </a:rPr>
                <a:t> </a:t>
              </a:r>
              <a:r>
                <a:rPr kumimoji="1" lang="ja-JP" altLang="en-US" sz="1500" b="1" dirty="0">
                  <a:ln w="12700">
                    <a:noFill/>
                  </a:ln>
                  <a:latin typeface="Meiryo UI" panose="020B0604030504040204" pitchFamily="50" charset="-128"/>
                  <a:ea typeface="Meiryo UI" panose="020B0604030504040204" pitchFamily="50" charset="-128"/>
                </a:rPr>
                <a:t>：</a:t>
              </a:r>
              <a:r>
                <a:rPr kumimoji="1" lang="ja-JP" altLang="en-US" sz="1550" b="1" dirty="0">
                  <a:ln w="12700">
                    <a:noFill/>
                  </a:ln>
                  <a:latin typeface="Meiryo UI" panose="020B0604030504040204" pitchFamily="50" charset="-128"/>
                  <a:ea typeface="Meiryo UI" panose="020B0604030504040204" pitchFamily="50" charset="-128"/>
                </a:rPr>
                <a:t>松江テルサ　</a:t>
              </a:r>
              <a:endParaRPr kumimoji="1" lang="ja-JP" altLang="en-US" sz="1550" dirty="0">
                <a:ln w="12700">
                  <a:noFill/>
                </a:ln>
                <a:latin typeface="Meiryo UI" panose="020B0604030504040204" pitchFamily="50" charset="-128"/>
                <a:ea typeface="Meiryo UI" panose="020B0604030504040204" pitchFamily="50" charset="-128"/>
              </a:endParaRPr>
            </a:p>
          </p:txBody>
        </p:sp>
        <p:sp>
          <p:nvSpPr>
            <p:cNvPr id="70" name="テキスト ボックス 69">
              <a:extLst>
                <a:ext uri="{FF2B5EF4-FFF2-40B4-BE49-F238E27FC236}">
                  <a16:creationId xmlns:a16="http://schemas.microsoft.com/office/drawing/2014/main" id="{E62B071C-7CD2-4A1A-68B3-9C99DECE7379}"/>
                </a:ext>
              </a:extLst>
            </p:cNvPr>
            <p:cNvSpPr txBox="1"/>
            <p:nvPr/>
          </p:nvSpPr>
          <p:spPr>
            <a:xfrm>
              <a:off x="867633" y="6395089"/>
              <a:ext cx="2165440" cy="223966"/>
            </a:xfrm>
            <a:prstGeom prst="rect">
              <a:avLst/>
            </a:prstGeom>
            <a:noFill/>
          </p:spPr>
          <p:txBody>
            <a:bodyPr wrap="square" rtlCol="0">
              <a:spAutoFit/>
            </a:bodyPr>
            <a:lstStyle/>
            <a:p>
              <a:endParaRPr kumimoji="1" lang="ja-JP" altLang="en-US" sz="971">
                <a:ln w="12700">
                  <a:noFill/>
                </a:ln>
                <a:solidFill>
                  <a:srgbClr val="FF0000"/>
                </a:solidFill>
                <a:latin typeface="Meiryo UI" panose="020B0604030504040204" pitchFamily="50" charset="-128"/>
                <a:ea typeface="Meiryo UI" panose="020B0604030504040204" pitchFamily="50" charset="-128"/>
              </a:endParaRPr>
            </a:p>
          </p:txBody>
        </p:sp>
      </p:grpSp>
      <p:graphicFrame>
        <p:nvGraphicFramePr>
          <p:cNvPr id="15" name="表 1043">
            <a:extLst>
              <a:ext uri="{FF2B5EF4-FFF2-40B4-BE49-F238E27FC236}">
                <a16:creationId xmlns:a16="http://schemas.microsoft.com/office/drawing/2014/main" id="{0B8A4534-91DF-FC1D-D0F1-BA505544940F}"/>
              </a:ext>
            </a:extLst>
          </p:cNvPr>
          <p:cNvGraphicFramePr>
            <a:graphicFrameLocks noGrp="1"/>
          </p:cNvGraphicFramePr>
          <p:nvPr>
            <p:extLst>
              <p:ext uri="{D42A27DB-BD31-4B8C-83A1-F6EECF244321}">
                <p14:modId xmlns:p14="http://schemas.microsoft.com/office/powerpoint/2010/main" val="2997230054"/>
              </p:ext>
            </p:extLst>
          </p:nvPr>
        </p:nvGraphicFramePr>
        <p:xfrm>
          <a:off x="3781581" y="5591993"/>
          <a:ext cx="3570132" cy="3490026"/>
        </p:xfrm>
        <a:graphic>
          <a:graphicData uri="http://schemas.openxmlformats.org/drawingml/2006/table">
            <a:tbl>
              <a:tblPr firstRow="1" bandRow="1">
                <a:tableStyleId>{5940675A-B579-460E-94D1-54222C63F5DA}</a:tableStyleId>
              </a:tblPr>
              <a:tblGrid>
                <a:gridCol w="646321">
                  <a:extLst>
                    <a:ext uri="{9D8B030D-6E8A-4147-A177-3AD203B41FA5}">
                      <a16:colId xmlns:a16="http://schemas.microsoft.com/office/drawing/2014/main" val="2572959698"/>
                    </a:ext>
                  </a:extLst>
                </a:gridCol>
                <a:gridCol w="1881596">
                  <a:extLst>
                    <a:ext uri="{9D8B030D-6E8A-4147-A177-3AD203B41FA5}">
                      <a16:colId xmlns:a16="http://schemas.microsoft.com/office/drawing/2014/main" val="1425676086"/>
                    </a:ext>
                  </a:extLst>
                </a:gridCol>
                <a:gridCol w="1042215">
                  <a:extLst>
                    <a:ext uri="{9D8B030D-6E8A-4147-A177-3AD203B41FA5}">
                      <a16:colId xmlns:a16="http://schemas.microsoft.com/office/drawing/2014/main" val="2828819118"/>
                    </a:ext>
                  </a:extLst>
                </a:gridCol>
              </a:tblGrid>
              <a:tr h="319018">
                <a:tc>
                  <a:txBody>
                    <a:bodyPr/>
                    <a:lstStyle/>
                    <a:p>
                      <a:pPr algn="ctr"/>
                      <a:r>
                        <a:rPr kumimoji="1" lang="ja-JP" altLang="en-US" sz="1000" b="1">
                          <a:solidFill>
                            <a:schemeClr val="tx1">
                              <a:lumMod val="85000"/>
                              <a:lumOff val="15000"/>
                            </a:schemeClr>
                          </a:solidFill>
                          <a:latin typeface="Meiryo UI" panose="020B0604030504040204" pitchFamily="50" charset="-128"/>
                          <a:ea typeface="Meiryo UI" panose="020B0604030504040204" pitchFamily="50" charset="-128"/>
                        </a:rPr>
                        <a:t>セミナー</a:t>
                      </a:r>
                      <a:endParaRPr kumimoji="1" lang="en-US" altLang="ja-JP" sz="1000" b="1">
                        <a:solidFill>
                          <a:schemeClr val="tx1">
                            <a:lumMod val="85000"/>
                            <a:lumOff val="15000"/>
                          </a:schemeClr>
                        </a:solidFill>
                        <a:latin typeface="Meiryo UI" panose="020B0604030504040204" pitchFamily="50" charset="-128"/>
                        <a:ea typeface="Meiryo UI" panose="020B0604030504040204" pitchFamily="50" charset="-128"/>
                      </a:endParaRPr>
                    </a:p>
                  </a:txBody>
                  <a:tcPr marL="100267" marR="100267" marT="50134" marB="50134" anchor="ctr"/>
                </a:tc>
                <a:tc>
                  <a:txBody>
                    <a:bodyPr/>
                    <a:lstStyle/>
                    <a:p>
                      <a:pPr algn="ctr"/>
                      <a:r>
                        <a:rPr kumimoji="1" lang="ja-JP" altLang="en-US" sz="1000" b="1">
                          <a:solidFill>
                            <a:schemeClr val="tx1">
                              <a:lumMod val="85000"/>
                              <a:lumOff val="15000"/>
                            </a:schemeClr>
                          </a:solidFill>
                          <a:latin typeface="Meiryo UI" panose="020B0604030504040204" pitchFamily="50" charset="-128"/>
                          <a:ea typeface="Meiryo UI" panose="020B0604030504040204" pitchFamily="50" charset="-128"/>
                        </a:rPr>
                        <a:t>テーマ</a:t>
                      </a:r>
                    </a:p>
                  </a:txBody>
                  <a:tcPr marL="100267" marR="100267" marT="50134" marB="50134" anchor="ctr"/>
                </a:tc>
                <a:tc>
                  <a:txBody>
                    <a:bodyPr/>
                    <a:lstStyle/>
                    <a:p>
                      <a:pPr algn="ctr"/>
                      <a:r>
                        <a:rPr kumimoji="1" lang="ja-JP" altLang="en-US" sz="1000" b="1">
                          <a:solidFill>
                            <a:schemeClr val="tx1">
                              <a:lumMod val="85000"/>
                              <a:lumOff val="15000"/>
                            </a:schemeClr>
                          </a:solidFill>
                          <a:latin typeface="Meiryo UI" panose="020B0604030504040204" pitchFamily="50" charset="-128"/>
                          <a:ea typeface="Meiryo UI" panose="020B0604030504040204" pitchFamily="50" charset="-128"/>
                        </a:rPr>
                        <a:t>開講日時</a:t>
                      </a:r>
                      <a:endParaRPr kumimoji="1" lang="en-US" altLang="ja-JP" sz="1000" b="1">
                        <a:solidFill>
                          <a:schemeClr val="tx1">
                            <a:lumMod val="85000"/>
                            <a:lumOff val="15000"/>
                          </a:schemeClr>
                        </a:solidFill>
                        <a:latin typeface="Meiryo UI" panose="020B0604030504040204" pitchFamily="50" charset="-128"/>
                        <a:ea typeface="Meiryo UI" panose="020B0604030504040204" pitchFamily="50" charset="-128"/>
                      </a:endParaRPr>
                    </a:p>
                  </a:txBody>
                  <a:tcPr marL="100267" marR="100267" marT="50134" marB="50134" anchor="ctr"/>
                </a:tc>
                <a:extLst>
                  <a:ext uri="{0D108BD9-81ED-4DB2-BD59-A6C34878D82A}">
                    <a16:rowId xmlns:a16="http://schemas.microsoft.com/office/drawing/2014/main" val="2411657735"/>
                  </a:ext>
                </a:extLst>
              </a:tr>
              <a:tr h="602117">
                <a:tc>
                  <a:txBody>
                    <a:bodyPr/>
                    <a:lstStyle/>
                    <a:p>
                      <a:pPr algn="ctr"/>
                      <a:r>
                        <a:rPr kumimoji="1" lang="ja-JP" altLang="en-US" sz="1200" b="1">
                          <a:solidFill>
                            <a:schemeClr val="tx1">
                              <a:lumMod val="85000"/>
                              <a:lumOff val="15000"/>
                            </a:schemeClr>
                          </a:solidFill>
                          <a:latin typeface="Meiryo UI" panose="020B0604030504040204" pitchFamily="50" charset="-128"/>
                          <a:ea typeface="Meiryo UI" panose="020B0604030504040204" pitchFamily="50" charset="-128"/>
                        </a:rPr>
                        <a:t>第</a:t>
                      </a:r>
                      <a:r>
                        <a:rPr kumimoji="1" lang="en-US" altLang="ja-JP" sz="1200" b="1">
                          <a:solidFill>
                            <a:schemeClr val="tx1">
                              <a:lumMod val="85000"/>
                              <a:lumOff val="15000"/>
                            </a:schemeClr>
                          </a:solidFill>
                          <a:latin typeface="Meiryo UI" panose="020B0604030504040204" pitchFamily="50" charset="-128"/>
                          <a:ea typeface="Meiryo UI" panose="020B0604030504040204" pitchFamily="50" charset="-128"/>
                        </a:rPr>
                        <a:t>1</a:t>
                      </a:r>
                      <a:r>
                        <a:rPr kumimoji="1" lang="ja-JP" altLang="en-US" sz="1200" b="1">
                          <a:solidFill>
                            <a:schemeClr val="tx1">
                              <a:lumMod val="85000"/>
                              <a:lumOff val="15000"/>
                            </a:schemeClr>
                          </a:solidFill>
                          <a:latin typeface="Meiryo UI" panose="020B0604030504040204" pitchFamily="50" charset="-128"/>
                          <a:ea typeface="Meiryo UI" panose="020B0604030504040204" pitchFamily="50" charset="-128"/>
                        </a:rPr>
                        <a:t>回</a:t>
                      </a:r>
                      <a:endParaRPr kumimoji="1" lang="en-US" altLang="ja-JP" sz="1200" b="1">
                        <a:solidFill>
                          <a:schemeClr val="tx1">
                            <a:lumMod val="85000"/>
                            <a:lumOff val="15000"/>
                          </a:schemeClr>
                        </a:solidFill>
                        <a:latin typeface="Meiryo UI" panose="020B0604030504040204" pitchFamily="50" charset="-128"/>
                        <a:ea typeface="Meiryo UI" panose="020B0604030504040204" pitchFamily="50" charset="-128"/>
                      </a:endParaRPr>
                    </a:p>
                  </a:txBody>
                  <a:tcPr marL="100267" marR="100267" marT="50134" marB="50134" anchor="ctr"/>
                </a:tc>
                <a:tc>
                  <a:txBody>
                    <a:bodyPr/>
                    <a:lstStyle/>
                    <a:p>
                      <a:pPr algn="ctr"/>
                      <a:r>
                        <a:rPr kumimoji="1" lang="ja-JP" altLang="en-US" sz="1200" b="1" dirty="0">
                          <a:solidFill>
                            <a:schemeClr val="tx1">
                              <a:lumMod val="85000"/>
                              <a:lumOff val="15000"/>
                            </a:schemeClr>
                          </a:solidFill>
                          <a:latin typeface="Meiryo UI" panose="020B0604030504040204" pitchFamily="50" charset="-128"/>
                          <a:ea typeface="Meiryo UI" panose="020B0604030504040204" pitchFamily="50" charset="-128"/>
                        </a:rPr>
                        <a:t>キャリアの振り返り</a:t>
                      </a:r>
                      <a:endParaRPr kumimoji="1" lang="en-US" altLang="ja-JP" sz="1200" b="1" dirty="0">
                        <a:solidFill>
                          <a:schemeClr val="tx1">
                            <a:lumMod val="85000"/>
                            <a:lumOff val="15000"/>
                          </a:schemeClr>
                        </a:solidFill>
                        <a:latin typeface="Meiryo UI" panose="020B0604030504040204" pitchFamily="50" charset="-128"/>
                        <a:ea typeface="Meiryo UI" panose="020B0604030504040204" pitchFamily="50" charset="-128"/>
                      </a:endParaRPr>
                    </a:p>
                  </a:txBody>
                  <a:tcPr marL="100267" marR="100267" marT="50134" marB="50134" anchor="ctr"/>
                </a:tc>
                <a:tc>
                  <a:txBody>
                    <a:bodyPr/>
                    <a:lstStyle/>
                    <a:p>
                      <a:pPr algn="ctr"/>
                      <a:r>
                        <a:rPr kumimoji="1" lang="ja-JP" altLang="en-US" sz="900" dirty="0">
                          <a:solidFill>
                            <a:srgbClr val="FF0000"/>
                          </a:solidFill>
                          <a:latin typeface="Meiryo UI" panose="020B0604030504040204" pitchFamily="50" charset="-128"/>
                          <a:ea typeface="Meiryo UI" panose="020B0604030504040204" pitchFamily="50" charset="-128"/>
                        </a:rPr>
                        <a:t>　</a:t>
                      </a:r>
                      <a:r>
                        <a:rPr kumimoji="1" lang="en-US" altLang="ja-JP" sz="900" dirty="0">
                          <a:solidFill>
                            <a:schemeClr val="tx1"/>
                          </a:solidFill>
                          <a:latin typeface="Meiryo UI" panose="020B0604030504040204" pitchFamily="50" charset="-128"/>
                          <a:ea typeface="Meiryo UI" panose="020B0604030504040204" pitchFamily="50" charset="-128"/>
                        </a:rPr>
                        <a:t>10</a:t>
                      </a:r>
                      <a:r>
                        <a:rPr kumimoji="1" lang="ja-JP" altLang="en-US" sz="900" dirty="0">
                          <a:solidFill>
                            <a:schemeClr val="tx1"/>
                          </a:solidFill>
                          <a:latin typeface="Meiryo UI" panose="020B0604030504040204" pitchFamily="50" charset="-128"/>
                          <a:ea typeface="Meiryo UI" panose="020B0604030504040204" pitchFamily="50" charset="-128"/>
                        </a:rPr>
                        <a:t>月</a:t>
                      </a:r>
                      <a:r>
                        <a:rPr kumimoji="1" lang="en-US" altLang="ja-JP" sz="900" dirty="0">
                          <a:solidFill>
                            <a:schemeClr val="tx1"/>
                          </a:solidFill>
                          <a:latin typeface="Meiryo UI" panose="020B0604030504040204" pitchFamily="50" charset="-128"/>
                          <a:ea typeface="Meiryo UI" panose="020B0604030504040204" pitchFamily="50" charset="-128"/>
                        </a:rPr>
                        <a:t>29</a:t>
                      </a:r>
                      <a:r>
                        <a:rPr kumimoji="1" lang="ja-JP" altLang="en-US" sz="900" dirty="0">
                          <a:solidFill>
                            <a:schemeClr val="tx1"/>
                          </a:solidFill>
                          <a:latin typeface="Meiryo UI" panose="020B0604030504040204" pitchFamily="50" charset="-128"/>
                          <a:ea typeface="Meiryo UI" panose="020B0604030504040204" pitchFamily="50" charset="-128"/>
                        </a:rPr>
                        <a:t>日（水）</a:t>
                      </a:r>
                      <a:endParaRPr kumimoji="1" lang="en-US" altLang="ja-JP" sz="900" dirty="0">
                        <a:solidFill>
                          <a:schemeClr val="tx1"/>
                        </a:solidFill>
                        <a:latin typeface="Meiryo UI" panose="020B0604030504040204" pitchFamily="50" charset="-128"/>
                        <a:ea typeface="Meiryo UI" panose="020B0604030504040204" pitchFamily="50" charset="-128"/>
                      </a:endParaRPr>
                    </a:p>
                    <a:p>
                      <a:pPr algn="ctr"/>
                      <a:r>
                        <a:rPr kumimoji="1" lang="en-US" altLang="ja-JP" sz="900" dirty="0">
                          <a:solidFill>
                            <a:schemeClr val="tx1"/>
                          </a:solidFill>
                          <a:latin typeface="Meiryo UI" panose="020B0604030504040204" pitchFamily="50" charset="-128"/>
                          <a:ea typeface="Meiryo UI" panose="020B0604030504040204" pitchFamily="50" charset="-128"/>
                        </a:rPr>
                        <a:t>18:30</a:t>
                      </a:r>
                      <a:r>
                        <a:rPr kumimoji="1" lang="ja-JP" altLang="en-US" sz="900" dirty="0">
                          <a:solidFill>
                            <a:schemeClr val="tx1"/>
                          </a:solidFill>
                          <a:latin typeface="Meiryo UI" panose="020B0604030504040204" pitchFamily="50" charset="-128"/>
                          <a:ea typeface="Meiryo UI" panose="020B0604030504040204" pitchFamily="50" charset="-128"/>
                        </a:rPr>
                        <a:t>～</a:t>
                      </a:r>
                      <a:r>
                        <a:rPr kumimoji="1" lang="en-US" altLang="ja-JP" sz="900" dirty="0">
                          <a:solidFill>
                            <a:schemeClr val="tx1"/>
                          </a:solidFill>
                          <a:latin typeface="Meiryo UI" panose="020B0604030504040204" pitchFamily="50" charset="-128"/>
                          <a:ea typeface="Meiryo UI" panose="020B0604030504040204" pitchFamily="50" charset="-128"/>
                        </a:rPr>
                        <a:t>20:30</a:t>
                      </a:r>
                      <a:endParaRPr kumimoji="1" lang="ja-JP" altLang="en-US" sz="900" dirty="0">
                        <a:solidFill>
                          <a:srgbClr val="FF0000"/>
                        </a:solidFill>
                        <a:latin typeface="Meiryo UI" panose="020B0604030504040204" pitchFamily="50" charset="-128"/>
                        <a:ea typeface="Meiryo UI" panose="020B0604030504040204" pitchFamily="50" charset="-128"/>
                      </a:endParaRPr>
                    </a:p>
                  </a:txBody>
                  <a:tcPr marL="0" marR="0" marT="50134" marB="50134" anchor="ctr"/>
                </a:tc>
                <a:extLst>
                  <a:ext uri="{0D108BD9-81ED-4DB2-BD59-A6C34878D82A}">
                    <a16:rowId xmlns:a16="http://schemas.microsoft.com/office/drawing/2014/main" val="3333777128"/>
                  </a:ext>
                </a:extLst>
              </a:tr>
              <a:tr h="602117">
                <a:tc>
                  <a:txBody>
                    <a:bodyPr/>
                    <a:lstStyle/>
                    <a:p>
                      <a:pPr algn="ctr"/>
                      <a:r>
                        <a:rPr kumimoji="1" lang="ja-JP" altLang="en-US" sz="1200" b="1">
                          <a:solidFill>
                            <a:schemeClr val="tx1">
                              <a:lumMod val="85000"/>
                              <a:lumOff val="15000"/>
                            </a:schemeClr>
                          </a:solidFill>
                          <a:latin typeface="Meiryo UI" panose="020B0604030504040204" pitchFamily="50" charset="-128"/>
                          <a:ea typeface="Meiryo UI" panose="020B0604030504040204" pitchFamily="50" charset="-128"/>
                        </a:rPr>
                        <a:t>第</a:t>
                      </a:r>
                      <a:r>
                        <a:rPr kumimoji="1" lang="en-US" altLang="ja-JP" sz="1200" b="1">
                          <a:solidFill>
                            <a:schemeClr val="tx1">
                              <a:lumMod val="85000"/>
                              <a:lumOff val="15000"/>
                            </a:schemeClr>
                          </a:solidFill>
                          <a:latin typeface="Meiryo UI" panose="020B0604030504040204" pitchFamily="50" charset="-128"/>
                          <a:ea typeface="Meiryo UI" panose="020B0604030504040204" pitchFamily="50" charset="-128"/>
                        </a:rPr>
                        <a:t>2</a:t>
                      </a:r>
                      <a:r>
                        <a:rPr kumimoji="1" lang="ja-JP" altLang="en-US" sz="1200" b="1">
                          <a:solidFill>
                            <a:schemeClr val="tx1">
                              <a:lumMod val="85000"/>
                              <a:lumOff val="15000"/>
                            </a:schemeClr>
                          </a:solidFill>
                          <a:latin typeface="Meiryo UI" panose="020B0604030504040204" pitchFamily="50" charset="-128"/>
                          <a:ea typeface="Meiryo UI" panose="020B0604030504040204" pitchFamily="50" charset="-128"/>
                        </a:rPr>
                        <a:t>回</a:t>
                      </a:r>
                      <a:endParaRPr kumimoji="1" lang="en-US" altLang="ja-JP" sz="1200" b="1">
                        <a:solidFill>
                          <a:schemeClr val="tx1">
                            <a:lumMod val="85000"/>
                            <a:lumOff val="15000"/>
                          </a:schemeClr>
                        </a:solidFill>
                        <a:latin typeface="Meiryo UI" panose="020B0604030504040204" pitchFamily="50" charset="-128"/>
                        <a:ea typeface="Meiryo UI" panose="020B0604030504040204" pitchFamily="50" charset="-128"/>
                      </a:endParaRPr>
                    </a:p>
                  </a:txBody>
                  <a:tcPr marL="100267" marR="100267" marT="50134" marB="50134" anchor="ctr"/>
                </a:tc>
                <a:tc>
                  <a:txBody>
                    <a:bodyPr/>
                    <a:lstStyle/>
                    <a:p>
                      <a:pPr algn="ctr"/>
                      <a:r>
                        <a:rPr kumimoji="1" lang="ja-JP" altLang="en-US" sz="1200" b="1">
                          <a:solidFill>
                            <a:schemeClr val="tx1"/>
                          </a:solidFill>
                          <a:latin typeface="Meiryo UI" panose="020B0604030504040204" pitchFamily="50" charset="-128"/>
                          <a:ea typeface="Meiryo UI" panose="020B0604030504040204" pitchFamily="50" charset="-128"/>
                        </a:rPr>
                        <a:t>リスキリングの方向性検討</a:t>
                      </a:r>
                      <a:endParaRPr kumimoji="1" lang="en-US" altLang="ja-JP" sz="1200" b="1">
                        <a:solidFill>
                          <a:schemeClr val="tx1"/>
                        </a:solidFill>
                        <a:latin typeface="Meiryo UI" panose="020B0604030504040204" pitchFamily="50" charset="-128"/>
                        <a:ea typeface="Meiryo UI" panose="020B0604030504040204" pitchFamily="50" charset="-128"/>
                      </a:endParaRPr>
                    </a:p>
                  </a:txBody>
                  <a:tcPr marL="100267" marR="100267" marT="50134" marB="50134" anchor="ctr"/>
                </a:tc>
                <a:tc>
                  <a:txBody>
                    <a:bodyPr/>
                    <a:lstStyle/>
                    <a:p>
                      <a:pPr algn="ctr"/>
                      <a:r>
                        <a:rPr kumimoji="1" lang="ja-JP" altLang="en-US" sz="900" dirty="0">
                          <a:solidFill>
                            <a:srgbClr val="FF0000"/>
                          </a:solidFill>
                          <a:latin typeface="Meiryo UI" panose="020B0604030504040204" pitchFamily="50" charset="-128"/>
                          <a:ea typeface="Meiryo UI" panose="020B0604030504040204" pitchFamily="50" charset="-128"/>
                        </a:rPr>
                        <a:t>　</a:t>
                      </a:r>
                      <a:r>
                        <a:rPr kumimoji="1" lang="en-US" altLang="ja-JP" sz="900" dirty="0">
                          <a:solidFill>
                            <a:schemeClr val="tx1"/>
                          </a:solidFill>
                          <a:latin typeface="Meiryo UI" panose="020B0604030504040204" pitchFamily="50" charset="-128"/>
                          <a:ea typeface="Meiryo UI" panose="020B0604030504040204" pitchFamily="50" charset="-128"/>
                        </a:rPr>
                        <a:t>11</a:t>
                      </a:r>
                      <a:r>
                        <a:rPr kumimoji="1" lang="ja-JP" altLang="en-US" sz="900" dirty="0">
                          <a:solidFill>
                            <a:schemeClr val="tx1"/>
                          </a:solidFill>
                          <a:latin typeface="Meiryo UI" panose="020B0604030504040204" pitchFamily="50" charset="-128"/>
                          <a:ea typeface="Meiryo UI" panose="020B0604030504040204" pitchFamily="50" charset="-128"/>
                        </a:rPr>
                        <a:t>月</a:t>
                      </a:r>
                      <a:r>
                        <a:rPr kumimoji="1" lang="en-US" altLang="ja-JP" sz="900" dirty="0">
                          <a:solidFill>
                            <a:schemeClr val="tx1"/>
                          </a:solidFill>
                          <a:latin typeface="Meiryo UI" panose="020B0604030504040204" pitchFamily="50" charset="-128"/>
                          <a:ea typeface="Meiryo UI" panose="020B0604030504040204" pitchFamily="50" charset="-128"/>
                        </a:rPr>
                        <a:t>6</a:t>
                      </a:r>
                      <a:r>
                        <a:rPr kumimoji="1" lang="ja-JP" altLang="en-US" sz="900" dirty="0">
                          <a:solidFill>
                            <a:schemeClr val="tx1"/>
                          </a:solidFill>
                          <a:latin typeface="Meiryo UI" panose="020B0604030504040204" pitchFamily="50" charset="-128"/>
                          <a:ea typeface="Meiryo UI" panose="020B0604030504040204" pitchFamily="50" charset="-128"/>
                        </a:rPr>
                        <a:t>日（木）</a:t>
                      </a:r>
                      <a:endParaRPr kumimoji="1" lang="en-US" altLang="ja-JP" sz="900" dirty="0">
                        <a:solidFill>
                          <a:schemeClr val="tx1"/>
                        </a:solidFill>
                        <a:latin typeface="Meiryo UI" panose="020B0604030504040204" pitchFamily="50" charset="-128"/>
                        <a:ea typeface="Meiryo UI" panose="020B0604030504040204" pitchFamily="50" charset="-128"/>
                      </a:endParaRPr>
                    </a:p>
                    <a:p>
                      <a:pPr algn="ctr"/>
                      <a:r>
                        <a:rPr kumimoji="1" lang="en-US" altLang="ja-JP" sz="900" dirty="0">
                          <a:solidFill>
                            <a:schemeClr val="tx1"/>
                          </a:solidFill>
                          <a:latin typeface="Meiryo UI" panose="020B0604030504040204" pitchFamily="50" charset="-128"/>
                          <a:ea typeface="Meiryo UI" panose="020B0604030504040204" pitchFamily="50" charset="-128"/>
                        </a:rPr>
                        <a:t>18:30</a:t>
                      </a:r>
                      <a:r>
                        <a:rPr kumimoji="1" lang="ja-JP" altLang="en-US" sz="900" dirty="0">
                          <a:solidFill>
                            <a:schemeClr val="tx1"/>
                          </a:solidFill>
                          <a:latin typeface="Meiryo UI" panose="020B0604030504040204" pitchFamily="50" charset="-128"/>
                          <a:ea typeface="Meiryo UI" panose="020B0604030504040204" pitchFamily="50" charset="-128"/>
                        </a:rPr>
                        <a:t>～</a:t>
                      </a:r>
                      <a:r>
                        <a:rPr kumimoji="1" lang="en-US" altLang="ja-JP" sz="900" dirty="0">
                          <a:solidFill>
                            <a:schemeClr val="tx1"/>
                          </a:solidFill>
                          <a:latin typeface="Meiryo UI" panose="020B0604030504040204" pitchFamily="50" charset="-128"/>
                          <a:ea typeface="Meiryo UI" panose="020B0604030504040204" pitchFamily="50" charset="-128"/>
                        </a:rPr>
                        <a:t>20:30</a:t>
                      </a:r>
                      <a:endParaRPr kumimoji="1" lang="ja-JP" altLang="en-US" sz="900" dirty="0">
                        <a:solidFill>
                          <a:srgbClr val="FF0000"/>
                        </a:solidFill>
                        <a:latin typeface="Meiryo UI" panose="020B0604030504040204" pitchFamily="50" charset="-128"/>
                        <a:ea typeface="Meiryo UI" panose="020B0604030504040204" pitchFamily="50" charset="-128"/>
                      </a:endParaRPr>
                    </a:p>
                  </a:txBody>
                  <a:tcPr marL="0" marR="0" marT="50134" marB="50134" anchor="ctr"/>
                </a:tc>
                <a:extLst>
                  <a:ext uri="{0D108BD9-81ED-4DB2-BD59-A6C34878D82A}">
                    <a16:rowId xmlns:a16="http://schemas.microsoft.com/office/drawing/2014/main" val="3699190441"/>
                  </a:ext>
                </a:extLst>
              </a:tr>
              <a:tr h="389990">
                <a:tc gridSpan="3">
                  <a:txBody>
                    <a:bodyPr/>
                    <a:lstStyle/>
                    <a:p>
                      <a:pPr algn="ctr"/>
                      <a:r>
                        <a:rPr kumimoji="1" lang="ja-JP" altLang="en-US" sz="1200" b="1">
                          <a:solidFill>
                            <a:schemeClr val="tx1"/>
                          </a:solidFill>
                          <a:latin typeface="Meiryo UI" panose="020B0604030504040204" pitchFamily="50" charset="-128"/>
                          <a:ea typeface="Meiryo UI" panose="020B0604030504040204" pitchFamily="50" charset="-128"/>
                        </a:rPr>
                        <a:t>　キャリアコンサルティング（</a:t>
                      </a:r>
                      <a:r>
                        <a:rPr kumimoji="1" lang="en-US" altLang="ja-JP" sz="1200" b="1">
                          <a:solidFill>
                            <a:schemeClr val="tx1"/>
                          </a:solidFill>
                          <a:latin typeface="Meiryo UI" panose="020B0604030504040204" pitchFamily="50" charset="-128"/>
                          <a:ea typeface="Meiryo UI" panose="020B0604030504040204" pitchFamily="50" charset="-128"/>
                        </a:rPr>
                        <a:t>1</a:t>
                      </a:r>
                      <a:r>
                        <a:rPr kumimoji="1" lang="ja-JP" altLang="en-US" sz="1200" b="1">
                          <a:solidFill>
                            <a:schemeClr val="tx1"/>
                          </a:solidFill>
                          <a:latin typeface="Meiryo UI" panose="020B0604030504040204" pitchFamily="50" charset="-128"/>
                          <a:ea typeface="Meiryo UI" panose="020B0604030504040204" pitchFamily="50" charset="-128"/>
                        </a:rPr>
                        <a:t>回目）</a:t>
                      </a:r>
                      <a:endParaRPr kumimoji="1" lang="en-US" altLang="ja-JP" sz="1200" b="1">
                        <a:solidFill>
                          <a:schemeClr val="tx1"/>
                        </a:solidFill>
                        <a:latin typeface="Meiryo UI" panose="020B0604030504040204" pitchFamily="50" charset="-128"/>
                        <a:ea typeface="Meiryo UI" panose="020B0604030504040204" pitchFamily="50" charset="-128"/>
                      </a:endParaRPr>
                    </a:p>
                  </a:txBody>
                  <a:tcPr marL="92897" marR="92897" marT="46449" marB="46449" anchor="ctr"/>
                </a:tc>
                <a:tc hMerge="1">
                  <a:txBody>
                    <a:bodyPr/>
                    <a:lstStyle/>
                    <a:p>
                      <a:pPr algn="ctr"/>
                      <a:endParaRPr kumimoji="1" lang="en-US" altLang="ja-JP" sz="1100" b="1">
                        <a:solidFill>
                          <a:schemeClr val="tx1"/>
                        </a:solidFill>
                        <a:latin typeface="Meiryo UI" panose="020B0604030504040204" pitchFamily="50" charset="-128"/>
                        <a:ea typeface="Meiryo UI" panose="020B0604030504040204" pitchFamily="50" charset="-128"/>
                      </a:endParaRPr>
                    </a:p>
                  </a:txBody>
                  <a:tcPr anchor="ctr"/>
                </a:tc>
                <a:tc hMerge="1">
                  <a:txBody>
                    <a:bodyPr/>
                    <a:lstStyle/>
                    <a:p>
                      <a:pPr algn="ctr"/>
                      <a:endParaRPr kumimoji="1" lang="ja-JP" altLang="en-US" sz="900">
                        <a:solidFill>
                          <a:schemeClr val="tx1">
                            <a:lumMod val="85000"/>
                            <a:lumOff val="15000"/>
                          </a:schemeClr>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865784530"/>
                  </a:ext>
                </a:extLst>
              </a:tr>
              <a:tr h="602117">
                <a:tc>
                  <a:txBody>
                    <a:bodyPr/>
                    <a:lstStyle/>
                    <a:p>
                      <a:pPr algn="ctr"/>
                      <a:r>
                        <a:rPr kumimoji="1" lang="ja-JP" altLang="en-US" sz="1200" b="1">
                          <a:solidFill>
                            <a:schemeClr val="tx1">
                              <a:lumMod val="85000"/>
                              <a:lumOff val="15000"/>
                            </a:schemeClr>
                          </a:solidFill>
                          <a:latin typeface="Meiryo UI" panose="020B0604030504040204" pitchFamily="50" charset="-128"/>
                          <a:ea typeface="Meiryo UI" panose="020B0604030504040204" pitchFamily="50" charset="-128"/>
                        </a:rPr>
                        <a:t>第</a:t>
                      </a:r>
                      <a:r>
                        <a:rPr kumimoji="1" lang="en-US" altLang="ja-JP" sz="1200" b="1">
                          <a:solidFill>
                            <a:schemeClr val="tx1">
                              <a:lumMod val="85000"/>
                              <a:lumOff val="15000"/>
                            </a:schemeClr>
                          </a:solidFill>
                          <a:latin typeface="Meiryo UI" panose="020B0604030504040204" pitchFamily="50" charset="-128"/>
                          <a:ea typeface="Meiryo UI" panose="020B0604030504040204" pitchFamily="50" charset="-128"/>
                        </a:rPr>
                        <a:t>3</a:t>
                      </a:r>
                      <a:r>
                        <a:rPr kumimoji="1" lang="ja-JP" altLang="en-US" sz="1200" b="1">
                          <a:solidFill>
                            <a:schemeClr val="tx1">
                              <a:lumMod val="85000"/>
                              <a:lumOff val="15000"/>
                            </a:schemeClr>
                          </a:solidFill>
                          <a:latin typeface="Meiryo UI" panose="020B0604030504040204" pitchFamily="50" charset="-128"/>
                          <a:ea typeface="Meiryo UI" panose="020B0604030504040204" pitchFamily="50" charset="-128"/>
                        </a:rPr>
                        <a:t>回</a:t>
                      </a:r>
                      <a:endParaRPr kumimoji="1" lang="en-US" altLang="ja-JP" sz="1200" b="1">
                        <a:solidFill>
                          <a:schemeClr val="tx1">
                            <a:lumMod val="85000"/>
                            <a:lumOff val="15000"/>
                          </a:schemeClr>
                        </a:solidFill>
                        <a:latin typeface="Meiryo UI" panose="020B0604030504040204" pitchFamily="50" charset="-128"/>
                        <a:ea typeface="Meiryo UI" panose="020B0604030504040204" pitchFamily="50" charset="-128"/>
                      </a:endParaRPr>
                    </a:p>
                  </a:txBody>
                  <a:tcPr marL="100267" marR="100267" marT="50134" marB="50134" anchor="ctr"/>
                </a:tc>
                <a:tc>
                  <a:txBody>
                    <a:bodyPr/>
                    <a:lstStyle/>
                    <a:p>
                      <a:pPr algn="ctr"/>
                      <a:r>
                        <a:rPr kumimoji="1" lang="ja-JP" altLang="en-US" sz="1200" b="1">
                          <a:solidFill>
                            <a:schemeClr val="tx1">
                              <a:lumMod val="85000"/>
                              <a:lumOff val="15000"/>
                            </a:schemeClr>
                          </a:solidFill>
                          <a:latin typeface="Meiryo UI" panose="020B0604030504040204" pitchFamily="50" charset="-128"/>
                          <a:ea typeface="Meiryo UI" panose="020B0604030504040204" pitchFamily="50" charset="-128"/>
                        </a:rPr>
                        <a:t>マネープランについて学ぶ</a:t>
                      </a:r>
                    </a:p>
                  </a:txBody>
                  <a:tcPr marL="100267" marR="100267" marT="50134" marB="50134" anchor="ctr"/>
                </a:tc>
                <a:tc>
                  <a:txBody>
                    <a:bodyPr/>
                    <a:lstStyle/>
                    <a:p>
                      <a:pPr algn="ctr"/>
                      <a:r>
                        <a:rPr kumimoji="1" lang="ja-JP" altLang="en-US" sz="900" dirty="0">
                          <a:solidFill>
                            <a:srgbClr val="FF0000"/>
                          </a:solidFill>
                          <a:latin typeface="Meiryo UI" panose="020B0604030504040204" pitchFamily="50" charset="-128"/>
                          <a:ea typeface="Meiryo UI" panose="020B0604030504040204" pitchFamily="50" charset="-128"/>
                        </a:rPr>
                        <a:t>　</a:t>
                      </a:r>
                      <a:r>
                        <a:rPr kumimoji="1" lang="en-US" altLang="ja-JP" sz="900" dirty="0">
                          <a:solidFill>
                            <a:schemeClr val="tx1"/>
                          </a:solidFill>
                          <a:latin typeface="Meiryo UI" panose="020B0604030504040204" pitchFamily="50" charset="-128"/>
                          <a:ea typeface="Meiryo UI" panose="020B0604030504040204" pitchFamily="50" charset="-128"/>
                        </a:rPr>
                        <a:t>11</a:t>
                      </a:r>
                      <a:r>
                        <a:rPr kumimoji="1" lang="ja-JP" altLang="en-US" sz="900" dirty="0">
                          <a:solidFill>
                            <a:schemeClr val="tx1"/>
                          </a:solidFill>
                          <a:latin typeface="Meiryo UI" panose="020B0604030504040204" pitchFamily="50" charset="-128"/>
                          <a:ea typeface="Meiryo UI" panose="020B0604030504040204" pitchFamily="50" charset="-128"/>
                        </a:rPr>
                        <a:t>月</a:t>
                      </a:r>
                      <a:r>
                        <a:rPr kumimoji="1" lang="en-US" altLang="ja-JP" sz="900" dirty="0">
                          <a:solidFill>
                            <a:schemeClr val="tx1"/>
                          </a:solidFill>
                          <a:latin typeface="Meiryo UI" panose="020B0604030504040204" pitchFamily="50" charset="-128"/>
                          <a:ea typeface="Meiryo UI" panose="020B0604030504040204" pitchFamily="50" charset="-128"/>
                        </a:rPr>
                        <a:t>20</a:t>
                      </a:r>
                      <a:r>
                        <a:rPr kumimoji="1" lang="ja-JP" altLang="en-US" sz="900" dirty="0">
                          <a:solidFill>
                            <a:schemeClr val="tx1"/>
                          </a:solidFill>
                          <a:latin typeface="Meiryo UI" panose="020B0604030504040204" pitchFamily="50" charset="-128"/>
                          <a:ea typeface="Meiryo UI" panose="020B0604030504040204" pitchFamily="50" charset="-128"/>
                        </a:rPr>
                        <a:t>日（木）</a:t>
                      </a:r>
                      <a:endParaRPr kumimoji="1" lang="en-US" altLang="ja-JP" sz="900" dirty="0">
                        <a:solidFill>
                          <a:schemeClr val="tx1"/>
                        </a:solidFill>
                        <a:latin typeface="Meiryo UI" panose="020B0604030504040204" pitchFamily="50" charset="-128"/>
                        <a:ea typeface="Meiryo UI" panose="020B0604030504040204" pitchFamily="50" charset="-128"/>
                      </a:endParaRPr>
                    </a:p>
                    <a:p>
                      <a:pPr algn="ctr"/>
                      <a:r>
                        <a:rPr kumimoji="1" lang="en-US" altLang="ja-JP" sz="900" dirty="0">
                          <a:solidFill>
                            <a:schemeClr val="tx1"/>
                          </a:solidFill>
                          <a:latin typeface="Meiryo UI" panose="020B0604030504040204" pitchFamily="50" charset="-128"/>
                          <a:ea typeface="Meiryo UI" panose="020B0604030504040204" pitchFamily="50" charset="-128"/>
                        </a:rPr>
                        <a:t>18:30</a:t>
                      </a:r>
                      <a:r>
                        <a:rPr kumimoji="1" lang="ja-JP" altLang="en-US" sz="900" dirty="0">
                          <a:solidFill>
                            <a:schemeClr val="tx1"/>
                          </a:solidFill>
                          <a:latin typeface="Meiryo UI" panose="020B0604030504040204" pitchFamily="50" charset="-128"/>
                          <a:ea typeface="Meiryo UI" panose="020B0604030504040204" pitchFamily="50" charset="-128"/>
                        </a:rPr>
                        <a:t>～</a:t>
                      </a:r>
                      <a:r>
                        <a:rPr kumimoji="1" lang="en-US" altLang="ja-JP" sz="900" dirty="0">
                          <a:solidFill>
                            <a:schemeClr val="tx1"/>
                          </a:solidFill>
                          <a:latin typeface="Meiryo UI" panose="020B0604030504040204" pitchFamily="50" charset="-128"/>
                          <a:ea typeface="Meiryo UI" panose="020B0604030504040204" pitchFamily="50" charset="-128"/>
                        </a:rPr>
                        <a:t>20:30</a:t>
                      </a:r>
                      <a:endParaRPr kumimoji="1" lang="ja-JP" altLang="en-US" sz="900" dirty="0">
                        <a:solidFill>
                          <a:srgbClr val="FF0000"/>
                        </a:solidFill>
                        <a:latin typeface="Meiryo UI" panose="020B0604030504040204" pitchFamily="50" charset="-128"/>
                        <a:ea typeface="Meiryo UI" panose="020B0604030504040204" pitchFamily="50" charset="-128"/>
                      </a:endParaRPr>
                    </a:p>
                  </a:txBody>
                  <a:tcPr marL="0" marR="0" marT="50134" marB="50134" anchor="ctr"/>
                </a:tc>
                <a:extLst>
                  <a:ext uri="{0D108BD9-81ED-4DB2-BD59-A6C34878D82A}">
                    <a16:rowId xmlns:a16="http://schemas.microsoft.com/office/drawing/2014/main" val="1017156748"/>
                  </a:ext>
                </a:extLst>
              </a:tr>
              <a:tr h="602117">
                <a:tc>
                  <a:txBody>
                    <a:bodyPr/>
                    <a:lstStyle/>
                    <a:p>
                      <a:pPr algn="ctr"/>
                      <a:r>
                        <a:rPr kumimoji="1" lang="ja-JP" altLang="en-US" sz="1200" b="1">
                          <a:solidFill>
                            <a:schemeClr val="tx1">
                              <a:lumMod val="85000"/>
                              <a:lumOff val="15000"/>
                            </a:schemeClr>
                          </a:solidFill>
                          <a:latin typeface="Meiryo UI" panose="020B0604030504040204" pitchFamily="50" charset="-128"/>
                          <a:ea typeface="Meiryo UI" panose="020B0604030504040204" pitchFamily="50" charset="-128"/>
                        </a:rPr>
                        <a:t>第</a:t>
                      </a:r>
                      <a:r>
                        <a:rPr kumimoji="1" lang="en-US" altLang="ja-JP" sz="1200" b="1">
                          <a:solidFill>
                            <a:schemeClr val="tx1">
                              <a:lumMod val="85000"/>
                              <a:lumOff val="15000"/>
                            </a:schemeClr>
                          </a:solidFill>
                          <a:latin typeface="Meiryo UI" panose="020B0604030504040204" pitchFamily="50" charset="-128"/>
                          <a:ea typeface="Meiryo UI" panose="020B0604030504040204" pitchFamily="50" charset="-128"/>
                        </a:rPr>
                        <a:t>4</a:t>
                      </a:r>
                      <a:r>
                        <a:rPr kumimoji="1" lang="ja-JP" altLang="en-US" sz="1200" b="1">
                          <a:solidFill>
                            <a:schemeClr val="tx1">
                              <a:lumMod val="85000"/>
                              <a:lumOff val="15000"/>
                            </a:schemeClr>
                          </a:solidFill>
                          <a:latin typeface="Meiryo UI" panose="020B0604030504040204" pitchFamily="50" charset="-128"/>
                          <a:ea typeface="Meiryo UI" panose="020B0604030504040204" pitchFamily="50" charset="-128"/>
                        </a:rPr>
                        <a:t>回</a:t>
                      </a:r>
                      <a:endParaRPr kumimoji="1" lang="en-US" altLang="ja-JP" sz="1200" b="1">
                        <a:solidFill>
                          <a:schemeClr val="tx1">
                            <a:lumMod val="85000"/>
                            <a:lumOff val="15000"/>
                          </a:schemeClr>
                        </a:solidFill>
                        <a:latin typeface="Meiryo UI" panose="020B0604030504040204" pitchFamily="50" charset="-128"/>
                        <a:ea typeface="Meiryo UI" panose="020B0604030504040204" pitchFamily="50" charset="-128"/>
                      </a:endParaRPr>
                    </a:p>
                  </a:txBody>
                  <a:tcPr marL="100267" marR="100267" marT="50134" marB="50134" anchor="ctr"/>
                </a:tc>
                <a:tc>
                  <a:txBody>
                    <a:bodyPr/>
                    <a:lstStyle/>
                    <a:p>
                      <a:pPr algn="ctr"/>
                      <a:r>
                        <a:rPr kumimoji="1" lang="ja-JP" altLang="en-US" sz="1200" b="1" dirty="0">
                          <a:solidFill>
                            <a:schemeClr val="tx1">
                              <a:lumMod val="85000"/>
                              <a:lumOff val="15000"/>
                            </a:schemeClr>
                          </a:solidFill>
                          <a:latin typeface="Meiryo UI" panose="020B0604030504040204" pitchFamily="50" charset="-128"/>
                          <a:ea typeface="Meiryo UI" panose="020B0604030504040204" pitchFamily="50" charset="-128"/>
                        </a:rPr>
                        <a:t>多様なキャリアデザイン</a:t>
                      </a:r>
                    </a:p>
                  </a:txBody>
                  <a:tcPr marL="100267" marR="100267" marT="50134" marB="50134" anchor="ctr"/>
                </a:tc>
                <a:tc>
                  <a:txBody>
                    <a:bodyPr/>
                    <a:lstStyle/>
                    <a:p>
                      <a:pPr algn="ctr"/>
                      <a:r>
                        <a:rPr kumimoji="1" lang="ja-JP" altLang="en-US" sz="900" dirty="0">
                          <a:solidFill>
                            <a:srgbClr val="FF0000"/>
                          </a:solidFill>
                          <a:latin typeface="Meiryo UI" panose="020B0604030504040204" pitchFamily="50" charset="-128"/>
                          <a:ea typeface="Meiryo UI" panose="020B0604030504040204" pitchFamily="50" charset="-128"/>
                        </a:rPr>
                        <a:t>　</a:t>
                      </a:r>
                      <a:r>
                        <a:rPr kumimoji="1" lang="en-US" altLang="ja-JP" sz="900" dirty="0">
                          <a:solidFill>
                            <a:schemeClr val="tx1"/>
                          </a:solidFill>
                          <a:latin typeface="Meiryo UI" panose="020B0604030504040204" pitchFamily="50" charset="-128"/>
                          <a:ea typeface="Meiryo UI" panose="020B0604030504040204" pitchFamily="50" charset="-128"/>
                        </a:rPr>
                        <a:t>11</a:t>
                      </a:r>
                      <a:r>
                        <a:rPr kumimoji="1" lang="ja-JP" altLang="en-US" sz="900" dirty="0">
                          <a:solidFill>
                            <a:schemeClr val="tx1"/>
                          </a:solidFill>
                          <a:latin typeface="Meiryo UI" panose="020B0604030504040204" pitchFamily="50" charset="-128"/>
                          <a:ea typeface="Meiryo UI" panose="020B0604030504040204" pitchFamily="50" charset="-128"/>
                        </a:rPr>
                        <a:t>月</a:t>
                      </a:r>
                      <a:r>
                        <a:rPr kumimoji="1" lang="en-US" altLang="ja-JP" sz="900" dirty="0">
                          <a:solidFill>
                            <a:schemeClr val="tx1"/>
                          </a:solidFill>
                          <a:latin typeface="Meiryo UI" panose="020B0604030504040204" pitchFamily="50" charset="-128"/>
                          <a:ea typeface="Meiryo UI" panose="020B0604030504040204" pitchFamily="50" charset="-128"/>
                        </a:rPr>
                        <a:t>27</a:t>
                      </a:r>
                      <a:r>
                        <a:rPr kumimoji="1" lang="ja-JP" altLang="en-US" sz="900" dirty="0">
                          <a:solidFill>
                            <a:schemeClr val="tx1"/>
                          </a:solidFill>
                          <a:latin typeface="Meiryo UI" panose="020B0604030504040204" pitchFamily="50" charset="-128"/>
                          <a:ea typeface="Meiryo UI" panose="020B0604030504040204" pitchFamily="50" charset="-128"/>
                        </a:rPr>
                        <a:t>日（木）</a:t>
                      </a:r>
                      <a:endParaRPr kumimoji="1" lang="en-US" altLang="ja-JP" sz="900" dirty="0">
                        <a:solidFill>
                          <a:schemeClr val="tx1"/>
                        </a:solidFill>
                        <a:latin typeface="Meiryo UI" panose="020B0604030504040204" pitchFamily="50" charset="-128"/>
                        <a:ea typeface="Meiryo UI" panose="020B0604030504040204" pitchFamily="50" charset="-128"/>
                      </a:endParaRPr>
                    </a:p>
                    <a:p>
                      <a:pPr algn="ctr"/>
                      <a:r>
                        <a:rPr kumimoji="1" lang="en-US" altLang="ja-JP" sz="900" dirty="0">
                          <a:solidFill>
                            <a:schemeClr val="tx1"/>
                          </a:solidFill>
                          <a:latin typeface="Meiryo UI" panose="020B0604030504040204" pitchFamily="50" charset="-128"/>
                          <a:ea typeface="Meiryo UI" panose="020B0604030504040204" pitchFamily="50" charset="-128"/>
                        </a:rPr>
                        <a:t>18:30</a:t>
                      </a:r>
                      <a:r>
                        <a:rPr kumimoji="1" lang="ja-JP" altLang="en-US" sz="900" dirty="0">
                          <a:solidFill>
                            <a:schemeClr val="tx1"/>
                          </a:solidFill>
                          <a:latin typeface="Meiryo UI" panose="020B0604030504040204" pitchFamily="50" charset="-128"/>
                          <a:ea typeface="Meiryo UI" panose="020B0604030504040204" pitchFamily="50" charset="-128"/>
                        </a:rPr>
                        <a:t>～</a:t>
                      </a:r>
                      <a:r>
                        <a:rPr kumimoji="1" lang="en-US" altLang="ja-JP" sz="900" dirty="0">
                          <a:solidFill>
                            <a:schemeClr val="tx1"/>
                          </a:solidFill>
                          <a:latin typeface="Meiryo UI" panose="020B0604030504040204" pitchFamily="50" charset="-128"/>
                          <a:ea typeface="Meiryo UI" panose="020B0604030504040204" pitchFamily="50" charset="-128"/>
                        </a:rPr>
                        <a:t>20:30</a:t>
                      </a:r>
                      <a:endParaRPr kumimoji="1" lang="ja-JP" altLang="en-US" sz="900" dirty="0">
                        <a:solidFill>
                          <a:srgbClr val="FF0000"/>
                        </a:solidFill>
                        <a:latin typeface="Meiryo UI" panose="020B0604030504040204" pitchFamily="50" charset="-128"/>
                        <a:ea typeface="Meiryo UI" panose="020B0604030504040204" pitchFamily="50" charset="-128"/>
                      </a:endParaRPr>
                    </a:p>
                  </a:txBody>
                  <a:tcPr marL="0" marR="0" marT="50134" marB="50134" anchor="ctr"/>
                </a:tc>
                <a:extLst>
                  <a:ext uri="{0D108BD9-81ED-4DB2-BD59-A6C34878D82A}">
                    <a16:rowId xmlns:a16="http://schemas.microsoft.com/office/drawing/2014/main" val="981580668"/>
                  </a:ext>
                </a:extLst>
              </a:tr>
              <a:tr h="372550">
                <a:tc gridSpan="3">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200" b="1" dirty="0">
                          <a:solidFill>
                            <a:schemeClr val="tx1">
                              <a:lumMod val="85000"/>
                              <a:lumOff val="15000"/>
                            </a:schemeClr>
                          </a:solidFill>
                          <a:latin typeface="Meiryo UI" panose="020B0604030504040204" pitchFamily="50" charset="-128"/>
                          <a:ea typeface="Meiryo UI" panose="020B0604030504040204" pitchFamily="50" charset="-128"/>
                        </a:rPr>
                        <a:t>　キャリアコンサルティング（</a:t>
                      </a:r>
                      <a:r>
                        <a:rPr kumimoji="1" lang="en-US" altLang="ja-JP" sz="1200" b="1" dirty="0">
                          <a:solidFill>
                            <a:schemeClr val="tx1">
                              <a:lumMod val="85000"/>
                              <a:lumOff val="15000"/>
                            </a:schemeClr>
                          </a:solidFill>
                          <a:latin typeface="Meiryo UI" panose="020B0604030504040204" pitchFamily="50" charset="-128"/>
                          <a:ea typeface="Meiryo UI" panose="020B0604030504040204" pitchFamily="50" charset="-128"/>
                        </a:rPr>
                        <a:t>2</a:t>
                      </a:r>
                      <a:r>
                        <a:rPr kumimoji="1" lang="ja-JP" altLang="en-US" sz="1200" b="1" dirty="0">
                          <a:solidFill>
                            <a:schemeClr val="tx1">
                              <a:lumMod val="85000"/>
                              <a:lumOff val="15000"/>
                            </a:schemeClr>
                          </a:solidFill>
                          <a:latin typeface="Meiryo UI" panose="020B0604030504040204" pitchFamily="50" charset="-128"/>
                          <a:ea typeface="Meiryo UI" panose="020B0604030504040204" pitchFamily="50" charset="-128"/>
                        </a:rPr>
                        <a:t>回目）</a:t>
                      </a:r>
                      <a:endParaRPr kumimoji="1" lang="en-US" altLang="ja-JP" sz="1200" b="1" dirty="0">
                        <a:solidFill>
                          <a:schemeClr val="tx1">
                            <a:lumMod val="85000"/>
                            <a:lumOff val="15000"/>
                          </a:schemeClr>
                        </a:solidFill>
                        <a:latin typeface="Meiryo UI" panose="020B0604030504040204" pitchFamily="50" charset="-128"/>
                        <a:ea typeface="Meiryo UI" panose="020B0604030504040204" pitchFamily="50" charset="-128"/>
                      </a:endParaRPr>
                    </a:p>
                  </a:txBody>
                  <a:tcPr marL="92897" marR="92897" marT="46449" marB="46449" anchor="ctr"/>
                </a:tc>
                <a:tc hMerge="1">
                  <a:txBody>
                    <a:bodyPr/>
                    <a:lstStyle/>
                    <a:p>
                      <a:pPr algn="ctr"/>
                      <a:endParaRPr kumimoji="1" lang="ja-JP" altLang="en-US" sz="1100" b="1">
                        <a:solidFill>
                          <a:schemeClr val="tx1">
                            <a:lumMod val="85000"/>
                            <a:lumOff val="15000"/>
                          </a:schemeClr>
                        </a:solidFill>
                        <a:latin typeface="Meiryo UI" panose="020B0604030504040204" pitchFamily="50" charset="-128"/>
                        <a:ea typeface="Meiryo UI" panose="020B0604030504040204" pitchFamily="50" charset="-128"/>
                      </a:endParaRPr>
                    </a:p>
                  </a:txBody>
                  <a:tcPr anchor="ctr"/>
                </a:tc>
                <a:tc hMerge="1">
                  <a:txBody>
                    <a:bodyPr/>
                    <a:lstStyle/>
                    <a:p>
                      <a:pPr algn="ctr"/>
                      <a:endParaRPr kumimoji="1" lang="ja-JP" altLang="en-US" sz="900">
                        <a:solidFill>
                          <a:schemeClr val="tx1">
                            <a:lumMod val="85000"/>
                            <a:lumOff val="15000"/>
                          </a:schemeClr>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485274179"/>
                  </a:ext>
                </a:extLst>
              </a:tr>
            </a:tbl>
          </a:graphicData>
        </a:graphic>
      </p:graphicFrame>
      <p:sp>
        <p:nvSpPr>
          <p:cNvPr id="60" name="テキスト ボックス 59">
            <a:extLst>
              <a:ext uri="{FF2B5EF4-FFF2-40B4-BE49-F238E27FC236}">
                <a16:creationId xmlns:a16="http://schemas.microsoft.com/office/drawing/2014/main" id="{663E0C7C-485F-A35B-2412-8442EFECF67B}"/>
              </a:ext>
            </a:extLst>
          </p:cNvPr>
          <p:cNvSpPr txBox="1"/>
          <p:nvPr/>
        </p:nvSpPr>
        <p:spPr>
          <a:xfrm>
            <a:off x="1254865" y="8306239"/>
            <a:ext cx="1814473" cy="400110"/>
          </a:xfrm>
          <a:prstGeom prst="rect">
            <a:avLst/>
          </a:prstGeom>
          <a:noFill/>
        </p:spPr>
        <p:txBody>
          <a:bodyPr wrap="square" rtlCol="0">
            <a:spAutoFit/>
          </a:bodyPr>
          <a:lstStyle/>
          <a:p>
            <a:r>
              <a:rPr kumimoji="1" lang="ja-JP" altLang="en-US" sz="1000" b="1" dirty="0">
                <a:latin typeface="Meiryo UI" panose="020B0604030504040204" pitchFamily="50" charset="-128"/>
                <a:ea typeface="Meiryo UI" panose="020B0604030504040204" pitchFamily="50" charset="-128"/>
              </a:rPr>
              <a:t>二次元バーコードもしくは、</a:t>
            </a:r>
            <a:endParaRPr kumimoji="1" lang="en-US" altLang="ja-JP" sz="1000" b="1" dirty="0">
              <a:latin typeface="Meiryo UI" panose="020B0604030504040204" pitchFamily="50" charset="-128"/>
              <a:ea typeface="Meiryo UI" panose="020B0604030504040204" pitchFamily="50" charset="-128"/>
            </a:endParaRPr>
          </a:p>
          <a:p>
            <a:r>
              <a:rPr kumimoji="1" lang="en-US" altLang="ja-JP" sz="1000" b="1" dirty="0">
                <a:latin typeface="Meiryo UI" panose="020B0604030504040204" pitchFamily="50" charset="-128"/>
                <a:ea typeface="Meiryo UI" panose="020B0604030504040204" pitchFamily="50" charset="-128"/>
              </a:rPr>
              <a:t>URL</a:t>
            </a:r>
            <a:r>
              <a:rPr kumimoji="1" lang="ja-JP" altLang="en-US" sz="1000" b="1" dirty="0">
                <a:latin typeface="Meiryo UI" panose="020B0604030504040204" pitchFamily="50" charset="-128"/>
                <a:ea typeface="Meiryo UI" panose="020B0604030504040204" pitchFamily="50" charset="-128"/>
              </a:rPr>
              <a:t>からお申込みください。</a:t>
            </a:r>
            <a:endParaRPr kumimoji="1" lang="en-US" altLang="ja-JP" sz="1000" b="1" dirty="0">
              <a:latin typeface="Meiryo UI" panose="020B0604030504040204" pitchFamily="50" charset="-128"/>
              <a:ea typeface="Meiryo UI" panose="020B0604030504040204" pitchFamily="50" charset="-128"/>
            </a:endParaRPr>
          </a:p>
        </p:txBody>
      </p:sp>
      <p:pic>
        <p:nvPicPr>
          <p:cNvPr id="64" name="図 63" descr="テキスト&#10;&#10;低い精度で自動的に生成された説明">
            <a:extLst>
              <a:ext uri="{FF2B5EF4-FFF2-40B4-BE49-F238E27FC236}">
                <a16:creationId xmlns:a16="http://schemas.microsoft.com/office/drawing/2014/main" id="{3249577F-236F-84D6-19D1-269DEC591DF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26886" y="9791505"/>
            <a:ext cx="1541353" cy="548378"/>
          </a:xfrm>
          <a:prstGeom prst="rect">
            <a:avLst/>
          </a:prstGeom>
        </p:spPr>
      </p:pic>
      <p:sp>
        <p:nvSpPr>
          <p:cNvPr id="65" name="テキスト ボックス 64">
            <a:extLst>
              <a:ext uri="{FF2B5EF4-FFF2-40B4-BE49-F238E27FC236}">
                <a16:creationId xmlns:a16="http://schemas.microsoft.com/office/drawing/2014/main" id="{29ECED2D-153E-F905-220D-D0A72C024CD0}"/>
              </a:ext>
            </a:extLst>
          </p:cNvPr>
          <p:cNvSpPr txBox="1"/>
          <p:nvPr/>
        </p:nvSpPr>
        <p:spPr>
          <a:xfrm>
            <a:off x="282724" y="9470588"/>
            <a:ext cx="4890687" cy="245452"/>
          </a:xfrm>
          <a:prstGeom prst="rect">
            <a:avLst/>
          </a:prstGeom>
          <a:noFill/>
        </p:spPr>
        <p:txBody>
          <a:bodyPr wrap="square" lIns="0" rIns="0" bIns="0" rtlCol="0">
            <a:spAutoFit/>
          </a:bodyPr>
          <a:lstStyle>
            <a:defPPr>
              <a:defRPr lang="en-US"/>
            </a:defPPr>
            <a:lvl1pPr marL="0" algn="l" defTabSz="419938" rtl="0" eaLnBrk="1" latinLnBrk="0" hangingPunct="1">
              <a:defRPr sz="1653" kern="1200">
                <a:solidFill>
                  <a:schemeClr val="tx1"/>
                </a:solidFill>
                <a:latin typeface="+mn-lt"/>
                <a:ea typeface="+mn-ea"/>
                <a:cs typeface="+mn-cs"/>
              </a:defRPr>
            </a:lvl1pPr>
            <a:lvl2pPr marL="419938" algn="l" defTabSz="419938" rtl="0" eaLnBrk="1" latinLnBrk="0" hangingPunct="1">
              <a:defRPr sz="1653" kern="1200">
                <a:solidFill>
                  <a:schemeClr val="tx1"/>
                </a:solidFill>
                <a:latin typeface="+mn-lt"/>
                <a:ea typeface="+mn-ea"/>
                <a:cs typeface="+mn-cs"/>
              </a:defRPr>
            </a:lvl2pPr>
            <a:lvl3pPr marL="839876" algn="l" defTabSz="419938" rtl="0" eaLnBrk="1" latinLnBrk="0" hangingPunct="1">
              <a:defRPr sz="1653" kern="1200">
                <a:solidFill>
                  <a:schemeClr val="tx1"/>
                </a:solidFill>
                <a:latin typeface="+mn-lt"/>
                <a:ea typeface="+mn-ea"/>
                <a:cs typeface="+mn-cs"/>
              </a:defRPr>
            </a:lvl3pPr>
            <a:lvl4pPr marL="1259815" algn="l" defTabSz="419938" rtl="0" eaLnBrk="1" latinLnBrk="0" hangingPunct="1">
              <a:defRPr sz="1653" kern="1200">
                <a:solidFill>
                  <a:schemeClr val="tx1"/>
                </a:solidFill>
                <a:latin typeface="+mn-lt"/>
                <a:ea typeface="+mn-ea"/>
                <a:cs typeface="+mn-cs"/>
              </a:defRPr>
            </a:lvl4pPr>
            <a:lvl5pPr marL="1679753" algn="l" defTabSz="419938" rtl="0" eaLnBrk="1" latinLnBrk="0" hangingPunct="1">
              <a:defRPr sz="1653" kern="1200">
                <a:solidFill>
                  <a:schemeClr val="tx1"/>
                </a:solidFill>
                <a:latin typeface="+mn-lt"/>
                <a:ea typeface="+mn-ea"/>
                <a:cs typeface="+mn-cs"/>
              </a:defRPr>
            </a:lvl5pPr>
            <a:lvl6pPr marL="2099691" algn="l" defTabSz="419938" rtl="0" eaLnBrk="1" latinLnBrk="0" hangingPunct="1">
              <a:defRPr sz="1653" kern="1200">
                <a:solidFill>
                  <a:schemeClr val="tx1"/>
                </a:solidFill>
                <a:latin typeface="+mn-lt"/>
                <a:ea typeface="+mn-ea"/>
                <a:cs typeface="+mn-cs"/>
              </a:defRPr>
            </a:lvl6pPr>
            <a:lvl7pPr marL="2519629" algn="l" defTabSz="419938" rtl="0" eaLnBrk="1" latinLnBrk="0" hangingPunct="1">
              <a:defRPr sz="1653" kern="1200">
                <a:solidFill>
                  <a:schemeClr val="tx1"/>
                </a:solidFill>
                <a:latin typeface="+mn-lt"/>
                <a:ea typeface="+mn-ea"/>
                <a:cs typeface="+mn-cs"/>
              </a:defRPr>
            </a:lvl7pPr>
            <a:lvl8pPr marL="2939567" algn="l" defTabSz="419938" rtl="0" eaLnBrk="1" latinLnBrk="0" hangingPunct="1">
              <a:defRPr sz="1653" kern="1200">
                <a:solidFill>
                  <a:schemeClr val="tx1"/>
                </a:solidFill>
                <a:latin typeface="+mn-lt"/>
                <a:ea typeface="+mn-ea"/>
                <a:cs typeface="+mn-cs"/>
              </a:defRPr>
            </a:lvl8pPr>
            <a:lvl9pPr marL="3359506" algn="l" defTabSz="419938" rtl="0" eaLnBrk="1" latinLnBrk="0" hangingPunct="1">
              <a:defRPr sz="1653" kern="1200">
                <a:solidFill>
                  <a:schemeClr val="tx1"/>
                </a:solidFill>
                <a:latin typeface="+mn-lt"/>
                <a:ea typeface="+mn-ea"/>
                <a:cs typeface="+mn-cs"/>
              </a:defRPr>
            </a:lvl9pPr>
          </a:lstStyle>
          <a:p>
            <a:r>
              <a:rPr kumimoji="1" lang="ja-JP" altLang="en-US" sz="1295" b="1" dirty="0">
                <a:latin typeface="+mn-ea"/>
              </a:rPr>
              <a:t>島根</a:t>
            </a:r>
            <a:r>
              <a:rPr lang="ja-JP" altLang="en-US" sz="1295" b="1" dirty="0">
                <a:latin typeface="M PLUS 1"/>
              </a:rPr>
              <a:t>キャリア形成・リスキリング支援センター及び相談コーナー</a:t>
            </a:r>
            <a:endParaRPr kumimoji="1" lang="en-US" altLang="ja-JP" sz="1295" b="1" dirty="0">
              <a:latin typeface="Meiryo UI" panose="020B0604030504040204" pitchFamily="50" charset="-128"/>
              <a:ea typeface="Meiryo UI" panose="020B0604030504040204" pitchFamily="50" charset="-128"/>
            </a:endParaRPr>
          </a:p>
        </p:txBody>
      </p:sp>
      <p:sp>
        <p:nvSpPr>
          <p:cNvPr id="66" name="テキスト ボックス 65">
            <a:extLst>
              <a:ext uri="{FF2B5EF4-FFF2-40B4-BE49-F238E27FC236}">
                <a16:creationId xmlns:a16="http://schemas.microsoft.com/office/drawing/2014/main" id="{502DFBDE-148D-86C0-61D1-E9967A7F91BB}"/>
              </a:ext>
            </a:extLst>
          </p:cNvPr>
          <p:cNvSpPr txBox="1"/>
          <p:nvPr/>
        </p:nvSpPr>
        <p:spPr>
          <a:xfrm>
            <a:off x="289939" y="9681361"/>
            <a:ext cx="4833228" cy="529312"/>
          </a:xfrm>
          <a:prstGeom prst="rect">
            <a:avLst/>
          </a:prstGeom>
          <a:noFill/>
        </p:spPr>
        <p:txBody>
          <a:bodyPr wrap="square" lIns="0" rIns="0" bIns="0" rtlCol="0">
            <a:spAutoFit/>
          </a:bodyPr>
          <a:lstStyle>
            <a:defPPr>
              <a:defRPr lang="en-US"/>
            </a:defPPr>
            <a:lvl1pPr marL="0" algn="l" defTabSz="419938" rtl="0" eaLnBrk="1" latinLnBrk="0" hangingPunct="1">
              <a:defRPr sz="1653" kern="1200">
                <a:solidFill>
                  <a:schemeClr val="tx1"/>
                </a:solidFill>
                <a:latin typeface="+mn-lt"/>
                <a:ea typeface="+mn-ea"/>
                <a:cs typeface="+mn-cs"/>
              </a:defRPr>
            </a:lvl1pPr>
            <a:lvl2pPr marL="419938" algn="l" defTabSz="419938" rtl="0" eaLnBrk="1" latinLnBrk="0" hangingPunct="1">
              <a:defRPr sz="1653" kern="1200">
                <a:solidFill>
                  <a:schemeClr val="tx1"/>
                </a:solidFill>
                <a:latin typeface="+mn-lt"/>
                <a:ea typeface="+mn-ea"/>
                <a:cs typeface="+mn-cs"/>
              </a:defRPr>
            </a:lvl2pPr>
            <a:lvl3pPr marL="839876" algn="l" defTabSz="419938" rtl="0" eaLnBrk="1" latinLnBrk="0" hangingPunct="1">
              <a:defRPr sz="1653" kern="1200">
                <a:solidFill>
                  <a:schemeClr val="tx1"/>
                </a:solidFill>
                <a:latin typeface="+mn-lt"/>
                <a:ea typeface="+mn-ea"/>
                <a:cs typeface="+mn-cs"/>
              </a:defRPr>
            </a:lvl3pPr>
            <a:lvl4pPr marL="1259815" algn="l" defTabSz="419938" rtl="0" eaLnBrk="1" latinLnBrk="0" hangingPunct="1">
              <a:defRPr sz="1653" kern="1200">
                <a:solidFill>
                  <a:schemeClr val="tx1"/>
                </a:solidFill>
                <a:latin typeface="+mn-lt"/>
                <a:ea typeface="+mn-ea"/>
                <a:cs typeface="+mn-cs"/>
              </a:defRPr>
            </a:lvl4pPr>
            <a:lvl5pPr marL="1679753" algn="l" defTabSz="419938" rtl="0" eaLnBrk="1" latinLnBrk="0" hangingPunct="1">
              <a:defRPr sz="1653" kern="1200">
                <a:solidFill>
                  <a:schemeClr val="tx1"/>
                </a:solidFill>
                <a:latin typeface="+mn-lt"/>
                <a:ea typeface="+mn-ea"/>
                <a:cs typeface="+mn-cs"/>
              </a:defRPr>
            </a:lvl5pPr>
            <a:lvl6pPr marL="2099691" algn="l" defTabSz="419938" rtl="0" eaLnBrk="1" latinLnBrk="0" hangingPunct="1">
              <a:defRPr sz="1653" kern="1200">
                <a:solidFill>
                  <a:schemeClr val="tx1"/>
                </a:solidFill>
                <a:latin typeface="+mn-lt"/>
                <a:ea typeface="+mn-ea"/>
                <a:cs typeface="+mn-cs"/>
              </a:defRPr>
            </a:lvl6pPr>
            <a:lvl7pPr marL="2519629" algn="l" defTabSz="419938" rtl="0" eaLnBrk="1" latinLnBrk="0" hangingPunct="1">
              <a:defRPr sz="1653" kern="1200">
                <a:solidFill>
                  <a:schemeClr val="tx1"/>
                </a:solidFill>
                <a:latin typeface="+mn-lt"/>
                <a:ea typeface="+mn-ea"/>
                <a:cs typeface="+mn-cs"/>
              </a:defRPr>
            </a:lvl7pPr>
            <a:lvl8pPr marL="2939567" algn="l" defTabSz="419938" rtl="0" eaLnBrk="1" latinLnBrk="0" hangingPunct="1">
              <a:defRPr sz="1653" kern="1200">
                <a:solidFill>
                  <a:schemeClr val="tx1"/>
                </a:solidFill>
                <a:latin typeface="+mn-lt"/>
                <a:ea typeface="+mn-ea"/>
                <a:cs typeface="+mn-cs"/>
              </a:defRPr>
            </a:lvl8pPr>
            <a:lvl9pPr marL="3359506" algn="l" defTabSz="419938" rtl="0" eaLnBrk="1" latinLnBrk="0" hangingPunct="1">
              <a:defRPr sz="1653" kern="1200">
                <a:solidFill>
                  <a:schemeClr val="tx1"/>
                </a:solidFill>
                <a:latin typeface="+mn-lt"/>
                <a:ea typeface="+mn-ea"/>
                <a:cs typeface="+mn-cs"/>
              </a:defRPr>
            </a:lvl9pPr>
          </a:lstStyle>
          <a:p>
            <a:pPr>
              <a:lnSpc>
                <a:spcPts val="1295"/>
              </a:lnSpc>
            </a:pPr>
            <a:r>
              <a:rPr kumimoji="1" lang="ja-JP" altLang="en-US" sz="1000" dirty="0">
                <a:latin typeface="Meiryo UI" panose="020B0604030504040204" pitchFamily="50" charset="-128"/>
                <a:ea typeface="Meiryo UI" panose="020B0604030504040204" pitchFamily="50" charset="-128"/>
              </a:rPr>
              <a:t>〒</a:t>
            </a:r>
            <a:r>
              <a:rPr kumimoji="1" lang="en-US" altLang="ja-JP" sz="1000" dirty="0">
                <a:latin typeface="Meiryo UI" panose="020B0604030504040204" pitchFamily="50" charset="-128"/>
                <a:ea typeface="Meiryo UI" panose="020B0604030504040204" pitchFamily="50" charset="-128"/>
              </a:rPr>
              <a:t>690-0003</a:t>
            </a:r>
            <a:r>
              <a:rPr kumimoji="1" lang="ja-JP" altLang="en-US" sz="1000" dirty="0">
                <a:latin typeface="Meiryo UI" panose="020B0604030504040204" pitchFamily="50" charset="-128"/>
                <a:ea typeface="Meiryo UI" panose="020B0604030504040204" pitchFamily="50" charset="-128"/>
              </a:rPr>
              <a:t>　松江市朝日町</a:t>
            </a:r>
            <a:r>
              <a:rPr kumimoji="1" lang="en-US" altLang="ja-JP" sz="1000" dirty="0">
                <a:latin typeface="Meiryo UI" panose="020B0604030504040204" pitchFamily="50" charset="-128"/>
                <a:ea typeface="Meiryo UI" panose="020B0604030504040204" pitchFamily="50" charset="-128"/>
              </a:rPr>
              <a:t>480</a:t>
            </a:r>
            <a:r>
              <a:rPr kumimoji="1" lang="ja-JP" altLang="en-US" sz="1000" dirty="0">
                <a:latin typeface="Meiryo UI" panose="020B0604030504040204" pitchFamily="50" charset="-128"/>
                <a:ea typeface="Meiryo UI" panose="020B0604030504040204" pitchFamily="50" charset="-128"/>
              </a:rPr>
              <a:t>⁻</a:t>
            </a:r>
            <a:r>
              <a:rPr kumimoji="1" lang="en-US" altLang="ja-JP" sz="1000" dirty="0">
                <a:latin typeface="Meiryo UI" panose="020B0604030504040204" pitchFamily="50" charset="-128"/>
                <a:ea typeface="Meiryo UI" panose="020B0604030504040204" pitchFamily="50" charset="-128"/>
              </a:rPr>
              <a:t>8</a:t>
            </a:r>
            <a:r>
              <a:rPr kumimoji="1" lang="ja-JP" altLang="en-US" sz="1000" dirty="0">
                <a:latin typeface="Meiryo UI" panose="020B0604030504040204" pitchFamily="50" charset="-128"/>
                <a:ea typeface="Meiryo UI" panose="020B0604030504040204" pitchFamily="50" charset="-128"/>
              </a:rPr>
              <a:t>　松江</a:t>
            </a:r>
            <a:r>
              <a:rPr kumimoji="1" lang="en-US" altLang="ja-JP" sz="1000" dirty="0">
                <a:latin typeface="Meiryo UI" panose="020B0604030504040204" pitchFamily="50" charset="-128"/>
                <a:ea typeface="Meiryo UI" panose="020B0604030504040204" pitchFamily="50" charset="-128"/>
              </a:rPr>
              <a:t>SKY</a:t>
            </a:r>
            <a:r>
              <a:rPr kumimoji="1" lang="ja-JP" altLang="en-US" sz="1000" dirty="0">
                <a:latin typeface="Meiryo UI" panose="020B0604030504040204" pitchFamily="50" charset="-128"/>
                <a:ea typeface="Meiryo UI" panose="020B0604030504040204" pitchFamily="50" charset="-128"/>
              </a:rPr>
              <a:t>ビル ３</a:t>
            </a:r>
            <a:r>
              <a:rPr kumimoji="1" lang="en-US" altLang="ja-JP" sz="1000" dirty="0">
                <a:latin typeface="Meiryo UI" panose="020B0604030504040204" pitchFamily="50" charset="-128"/>
                <a:ea typeface="Meiryo UI" panose="020B0604030504040204" pitchFamily="50" charset="-128"/>
              </a:rPr>
              <a:t>F</a:t>
            </a:r>
          </a:p>
          <a:p>
            <a:pPr>
              <a:lnSpc>
                <a:spcPts val="1295"/>
              </a:lnSpc>
            </a:pPr>
            <a:r>
              <a:rPr kumimoji="1" lang="en-US" altLang="ja-JP" sz="1000" dirty="0">
                <a:latin typeface="Meiryo UI" panose="020B0604030504040204" pitchFamily="50" charset="-128"/>
                <a:ea typeface="Meiryo UI" panose="020B0604030504040204" pitchFamily="50" charset="-128"/>
              </a:rPr>
              <a:t>☎ 0852</a:t>
            </a:r>
            <a:r>
              <a:rPr kumimoji="1" lang="ja-JP" altLang="en-US" sz="1000" dirty="0">
                <a:latin typeface="Meiryo UI" panose="020B0604030504040204" pitchFamily="50" charset="-128"/>
                <a:ea typeface="Meiryo UI" panose="020B0604030504040204" pitchFamily="50" charset="-128"/>
              </a:rPr>
              <a:t>⁻</a:t>
            </a:r>
            <a:r>
              <a:rPr kumimoji="1" lang="en-US" altLang="ja-JP" sz="1000" dirty="0">
                <a:latin typeface="Meiryo UI" panose="020B0604030504040204" pitchFamily="50" charset="-128"/>
                <a:ea typeface="Meiryo UI" panose="020B0604030504040204" pitchFamily="50" charset="-128"/>
              </a:rPr>
              <a:t>67-1366</a:t>
            </a:r>
            <a:r>
              <a:rPr kumimoji="1" lang="ja-JP" altLang="en-US" sz="1000" dirty="0">
                <a:latin typeface="Meiryo UI" panose="020B0604030504040204" pitchFamily="50" charset="-128"/>
                <a:ea typeface="Meiryo UI" panose="020B0604030504040204" pitchFamily="50" charset="-128"/>
              </a:rPr>
              <a:t>　　　</a:t>
            </a:r>
            <a:r>
              <a:rPr kumimoji="1" lang="en-US" altLang="ja-JP" sz="1000" dirty="0">
                <a:latin typeface="Meiryo UI" panose="020B0604030504040204" pitchFamily="50" charset="-128"/>
                <a:ea typeface="Meiryo UI" panose="020B0604030504040204" pitchFamily="50" charset="-128"/>
              </a:rPr>
              <a:t>✉ carigaku_shiman@pasona.co.jp</a:t>
            </a:r>
          </a:p>
          <a:p>
            <a:pPr>
              <a:lnSpc>
                <a:spcPts val="1295"/>
              </a:lnSpc>
            </a:pPr>
            <a:r>
              <a:rPr kumimoji="1" lang="en-US" altLang="ja-JP" sz="1000" dirty="0">
                <a:latin typeface="Meiryo UI" panose="020B0604030504040204" pitchFamily="50" charset="-128"/>
                <a:ea typeface="Meiryo UI" panose="020B0604030504040204" pitchFamily="50" charset="-128"/>
              </a:rPr>
              <a:t>URL: https://carigaku.mhlw.go.jp/</a:t>
            </a:r>
          </a:p>
        </p:txBody>
      </p:sp>
      <p:grpSp>
        <p:nvGrpSpPr>
          <p:cNvPr id="67" name="グループ化 66">
            <a:extLst>
              <a:ext uri="{FF2B5EF4-FFF2-40B4-BE49-F238E27FC236}">
                <a16:creationId xmlns:a16="http://schemas.microsoft.com/office/drawing/2014/main" id="{E264EE43-EAF5-D102-501B-8E4FF8E536D9}"/>
              </a:ext>
            </a:extLst>
          </p:cNvPr>
          <p:cNvGrpSpPr/>
          <p:nvPr/>
        </p:nvGrpSpPr>
        <p:grpSpPr>
          <a:xfrm>
            <a:off x="0" y="9195816"/>
            <a:ext cx="7559675" cy="291618"/>
            <a:chOff x="-73032" y="8306419"/>
            <a:chExt cx="7004064" cy="270185"/>
          </a:xfrm>
        </p:grpSpPr>
        <p:sp>
          <p:nvSpPr>
            <p:cNvPr id="68" name="正方形/長方形 3">
              <a:extLst>
                <a:ext uri="{FF2B5EF4-FFF2-40B4-BE49-F238E27FC236}">
                  <a16:creationId xmlns:a16="http://schemas.microsoft.com/office/drawing/2014/main" id="{C8AB7110-F990-6313-273C-903EEB6443B6}"/>
                </a:ext>
              </a:extLst>
            </p:cNvPr>
            <p:cNvSpPr>
              <a:spLocks noChangeArrowheads="1"/>
            </p:cNvSpPr>
            <p:nvPr/>
          </p:nvSpPr>
          <p:spPr bwMode="auto">
            <a:xfrm>
              <a:off x="-73032" y="8313745"/>
              <a:ext cx="7004064" cy="230832"/>
            </a:xfrm>
            <a:prstGeom prst="rect">
              <a:avLst/>
            </a:prstGeom>
            <a:solidFill>
              <a:srgbClr val="EC6034"/>
            </a:solidFill>
            <a:ln w="9525" algn="ctr">
              <a:solidFill>
                <a:srgbClr val="EC6034"/>
              </a:solidFill>
              <a:round/>
              <a:headEnd/>
              <a:tailEnd/>
            </a:ln>
          </p:spPr>
          <p:txBody>
            <a:bodyPr/>
            <a:lstStyle>
              <a:lvl1pPr defTabSz="995363">
                <a:defRPr kumimoji="1" sz="900">
                  <a:solidFill>
                    <a:schemeClr val="tx1"/>
                  </a:solidFill>
                  <a:latin typeface="Arial" panose="020B0604020202020204" pitchFamily="34" charset="0"/>
                  <a:ea typeface="HGPｺﾞｼｯｸM" panose="020B0600000000000000" pitchFamily="50" charset="-128"/>
                </a:defRPr>
              </a:lvl1pPr>
              <a:lvl2pPr marL="742950" indent="-285750" defTabSz="995363">
                <a:defRPr kumimoji="1" sz="900">
                  <a:solidFill>
                    <a:schemeClr val="tx1"/>
                  </a:solidFill>
                  <a:latin typeface="Arial" panose="020B0604020202020204" pitchFamily="34" charset="0"/>
                  <a:ea typeface="HGPｺﾞｼｯｸM" panose="020B0600000000000000" pitchFamily="50" charset="-128"/>
                </a:defRPr>
              </a:lvl2pPr>
              <a:lvl3pPr marL="1143000" indent="-228600" defTabSz="995363">
                <a:defRPr kumimoji="1" sz="900">
                  <a:solidFill>
                    <a:schemeClr val="tx1"/>
                  </a:solidFill>
                  <a:latin typeface="Arial" panose="020B0604020202020204" pitchFamily="34" charset="0"/>
                  <a:ea typeface="HGPｺﾞｼｯｸM" panose="020B0600000000000000" pitchFamily="50" charset="-128"/>
                </a:defRPr>
              </a:lvl3pPr>
              <a:lvl4pPr marL="1600200" indent="-228600" defTabSz="995363">
                <a:defRPr kumimoji="1" sz="900">
                  <a:solidFill>
                    <a:schemeClr val="tx1"/>
                  </a:solidFill>
                  <a:latin typeface="Arial" panose="020B0604020202020204" pitchFamily="34" charset="0"/>
                  <a:ea typeface="HGPｺﾞｼｯｸM" panose="020B0600000000000000" pitchFamily="50" charset="-128"/>
                </a:defRPr>
              </a:lvl4pPr>
              <a:lvl5pPr marL="2057400" indent="-228600" defTabSz="995363">
                <a:defRPr kumimoji="1" sz="900">
                  <a:solidFill>
                    <a:schemeClr val="tx1"/>
                  </a:solidFill>
                  <a:latin typeface="Arial" panose="020B0604020202020204" pitchFamily="34" charset="0"/>
                  <a:ea typeface="HGPｺﾞｼｯｸM" panose="020B0600000000000000" pitchFamily="50" charset="-128"/>
                </a:defRPr>
              </a:lvl5pPr>
              <a:lvl6pPr marL="2514600" indent="-228600" defTabSz="995363" eaLnBrk="0" fontAlgn="base" hangingPunct="0">
                <a:spcBef>
                  <a:spcPct val="0"/>
                </a:spcBef>
                <a:spcAft>
                  <a:spcPct val="0"/>
                </a:spcAft>
                <a:defRPr kumimoji="1" sz="900">
                  <a:solidFill>
                    <a:schemeClr val="tx1"/>
                  </a:solidFill>
                  <a:latin typeface="Arial" panose="020B0604020202020204" pitchFamily="34" charset="0"/>
                  <a:ea typeface="HGPｺﾞｼｯｸM" panose="020B0600000000000000" pitchFamily="50" charset="-128"/>
                </a:defRPr>
              </a:lvl6pPr>
              <a:lvl7pPr marL="2971800" indent="-228600" defTabSz="995363" eaLnBrk="0" fontAlgn="base" hangingPunct="0">
                <a:spcBef>
                  <a:spcPct val="0"/>
                </a:spcBef>
                <a:spcAft>
                  <a:spcPct val="0"/>
                </a:spcAft>
                <a:defRPr kumimoji="1" sz="900">
                  <a:solidFill>
                    <a:schemeClr val="tx1"/>
                  </a:solidFill>
                  <a:latin typeface="Arial" panose="020B0604020202020204" pitchFamily="34" charset="0"/>
                  <a:ea typeface="HGPｺﾞｼｯｸM" panose="020B0600000000000000" pitchFamily="50" charset="-128"/>
                </a:defRPr>
              </a:lvl7pPr>
              <a:lvl8pPr marL="3429000" indent="-228600" defTabSz="995363" eaLnBrk="0" fontAlgn="base" hangingPunct="0">
                <a:spcBef>
                  <a:spcPct val="0"/>
                </a:spcBef>
                <a:spcAft>
                  <a:spcPct val="0"/>
                </a:spcAft>
                <a:defRPr kumimoji="1" sz="900">
                  <a:solidFill>
                    <a:schemeClr val="tx1"/>
                  </a:solidFill>
                  <a:latin typeface="Arial" panose="020B0604020202020204" pitchFamily="34" charset="0"/>
                  <a:ea typeface="HGPｺﾞｼｯｸM" panose="020B0600000000000000" pitchFamily="50" charset="-128"/>
                </a:defRPr>
              </a:lvl8pPr>
              <a:lvl9pPr marL="3886200" indent="-228600" defTabSz="995363" eaLnBrk="0" fontAlgn="base" hangingPunct="0">
                <a:spcBef>
                  <a:spcPct val="0"/>
                </a:spcBef>
                <a:spcAft>
                  <a:spcPct val="0"/>
                </a:spcAft>
                <a:defRPr kumimoji="1" sz="900">
                  <a:solidFill>
                    <a:schemeClr val="tx1"/>
                  </a:solidFill>
                  <a:latin typeface="Arial" panose="020B0604020202020204" pitchFamily="34" charset="0"/>
                  <a:ea typeface="HGPｺﾞｼｯｸM" panose="020B0600000000000000" pitchFamily="50" charset="-128"/>
                </a:defRPr>
              </a:lvl9pPr>
            </a:lstStyle>
            <a:p>
              <a:pPr eaLnBrk="1" hangingPunct="1"/>
              <a:endParaRPr lang="ja-JP" altLang="en-US" sz="2159">
                <a:latin typeface="Meiryo UI" panose="020B0604030504040204" pitchFamily="50" charset="-128"/>
                <a:ea typeface="Meiryo UI" panose="020B0604030504040204" pitchFamily="50" charset="-128"/>
              </a:endParaRPr>
            </a:p>
          </p:txBody>
        </p:sp>
        <p:sp>
          <p:nvSpPr>
            <p:cNvPr id="72" name="テキスト ボックス 71">
              <a:extLst>
                <a:ext uri="{FF2B5EF4-FFF2-40B4-BE49-F238E27FC236}">
                  <a16:creationId xmlns:a16="http://schemas.microsoft.com/office/drawing/2014/main" id="{2D988777-5603-E7E7-0F37-428E47980C86}"/>
                </a:ext>
              </a:extLst>
            </p:cNvPr>
            <p:cNvSpPr txBox="1"/>
            <p:nvPr/>
          </p:nvSpPr>
          <p:spPr>
            <a:xfrm>
              <a:off x="-46550" y="8306419"/>
              <a:ext cx="2912566" cy="270185"/>
            </a:xfrm>
            <a:prstGeom prst="rect">
              <a:avLst/>
            </a:prstGeom>
            <a:noFill/>
          </p:spPr>
          <p:txBody>
            <a:bodyPr wrap="square">
              <a:spAutoFit/>
            </a:bodyPr>
            <a:lstStyle/>
            <a:p>
              <a:r>
                <a:rPr lang="ja-JP" altLang="en-US" sz="1295" b="1" dirty="0">
                  <a:solidFill>
                    <a:schemeClr val="bg1"/>
                  </a:solidFill>
                  <a:latin typeface="Meiryo UI" panose="020B0604030504040204" pitchFamily="50" charset="-128"/>
                  <a:ea typeface="Meiryo UI" panose="020B0604030504040204" pitchFamily="50" charset="-128"/>
                </a:rPr>
                <a:t>   お申し込み・お問合せ</a:t>
              </a:r>
              <a:endParaRPr lang="en-US" altLang="ja-JP" sz="1295" b="1" dirty="0">
                <a:solidFill>
                  <a:schemeClr val="bg1"/>
                </a:solidFill>
                <a:latin typeface="Meiryo UI" panose="020B0604030504040204" pitchFamily="50" charset="-128"/>
                <a:ea typeface="Meiryo UI" panose="020B0604030504040204" pitchFamily="50" charset="-128"/>
              </a:endParaRPr>
            </a:p>
          </p:txBody>
        </p:sp>
      </p:grpSp>
      <p:pic>
        <p:nvPicPr>
          <p:cNvPr id="73" name="図 5">
            <a:extLst>
              <a:ext uri="{FF2B5EF4-FFF2-40B4-BE49-F238E27FC236}">
                <a16:creationId xmlns:a16="http://schemas.microsoft.com/office/drawing/2014/main" id="{730C26A4-54E4-6A7B-D5C6-DB38C9475D9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26548" y="10089276"/>
            <a:ext cx="1706578" cy="582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テキスト ボックス 8">
            <a:extLst>
              <a:ext uri="{FF2B5EF4-FFF2-40B4-BE49-F238E27FC236}">
                <a16:creationId xmlns:a16="http://schemas.microsoft.com/office/drawing/2014/main" id="{DD9F63E1-3BB3-FB0D-08B2-403153AEAB08}"/>
              </a:ext>
            </a:extLst>
          </p:cNvPr>
          <p:cNvSpPr txBox="1"/>
          <p:nvPr/>
        </p:nvSpPr>
        <p:spPr>
          <a:xfrm>
            <a:off x="1262803" y="5768737"/>
            <a:ext cx="3586179" cy="40011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a:ln w="12700">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rPr>
              <a:t>※</a:t>
            </a:r>
            <a:r>
              <a:rPr kumimoji="1" lang="ja-JP" altLang="en-US" sz="1000" b="0" i="0" u="none" strike="noStrike" kern="1200" cap="none" spc="0" normalizeH="0" baseline="0" noProof="0">
                <a:ln w="12700">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rPr>
              <a:t>全</a:t>
            </a:r>
            <a:r>
              <a:rPr kumimoji="1" lang="en-US" altLang="ja-JP" sz="1000" b="0" i="0" u="none" strike="noStrike" kern="1200" cap="none" spc="0" normalizeH="0" baseline="0" noProof="0">
                <a:ln w="12700">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rPr>
              <a:t>4</a:t>
            </a:r>
            <a:r>
              <a:rPr kumimoji="1" lang="ja-JP" altLang="en-US" sz="1000" b="0" i="0" u="none" strike="noStrike" kern="1200" cap="none" spc="0" normalizeH="0" baseline="0" noProof="0">
                <a:ln w="12700">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rPr>
              <a:t>回講座と</a:t>
            </a:r>
            <a:r>
              <a:rPr kumimoji="1" lang="en-US" altLang="ja-JP" sz="1000" b="0" i="0" u="none" strike="noStrike" kern="1200" cap="none" spc="0" normalizeH="0" baseline="0" noProof="0">
                <a:ln w="12700">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rPr>
              <a:t>2</a:t>
            </a:r>
            <a:r>
              <a:rPr kumimoji="1" lang="ja-JP" altLang="en-US" sz="1000" b="0" i="0" u="none" strike="noStrike" kern="1200" cap="none" spc="0" normalizeH="0" baseline="0" noProof="0">
                <a:ln w="12700">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rPr>
              <a:t>回のキャリアコンサルティングに</a:t>
            </a:r>
            <a:endParaRPr kumimoji="1" lang="en-US" altLang="ja-JP" sz="1000" b="0" i="0" u="none" strike="noStrike" kern="1200" cap="none" spc="0" normalizeH="0" baseline="0" noProof="0">
              <a:ln w="12700">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a:ln w="12700">
                  <a:noFill/>
                </a:ln>
                <a:solidFill>
                  <a:prstClr val="black">
                    <a:lumMod val="85000"/>
                    <a:lumOff val="15000"/>
                  </a:prstClr>
                </a:solidFill>
                <a:latin typeface="Meiryo UI" panose="020B0604030504040204" pitchFamily="50" charset="-128"/>
                <a:ea typeface="Meiryo UI" panose="020B0604030504040204" pitchFamily="50" charset="-128"/>
              </a:rPr>
              <a:t>　 </a:t>
            </a:r>
            <a:r>
              <a:rPr kumimoji="1" lang="ja-JP" altLang="en-US" sz="1000" b="0" i="0" u="none" strike="noStrike" kern="1200" cap="none" spc="0" normalizeH="0" baseline="0" noProof="0">
                <a:ln w="12700">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rPr>
              <a:t>ご参加いただける方</a:t>
            </a:r>
          </a:p>
        </p:txBody>
      </p:sp>
      <p:sp>
        <p:nvSpPr>
          <p:cNvPr id="17" name="テキスト ボックス 16">
            <a:extLst>
              <a:ext uri="{FF2B5EF4-FFF2-40B4-BE49-F238E27FC236}">
                <a16:creationId xmlns:a16="http://schemas.microsoft.com/office/drawing/2014/main" id="{CAA7D013-47D2-97DA-3897-80122323EF93}"/>
              </a:ext>
            </a:extLst>
          </p:cNvPr>
          <p:cNvSpPr txBox="1"/>
          <p:nvPr/>
        </p:nvSpPr>
        <p:spPr>
          <a:xfrm>
            <a:off x="1233042" y="6793351"/>
            <a:ext cx="2486555" cy="276999"/>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dirty="0">
                <a:ln w="12700">
                  <a:noFill/>
                </a:ln>
                <a:latin typeface="Meiryo UI" panose="020B0604030504040204" pitchFamily="50" charset="-128"/>
                <a:ea typeface="Meiryo UI" panose="020B0604030504040204" pitchFamily="50" charset="-128"/>
              </a:rPr>
              <a:t>松江</a:t>
            </a:r>
            <a:r>
              <a:rPr kumimoji="1" lang="ja-JP" altLang="en-US" sz="1200" b="0" i="0" u="none" strike="noStrike" kern="1200" cap="none" spc="0" normalizeH="0" baseline="0" noProof="0" dirty="0">
                <a:ln w="12700">
                  <a:noFill/>
                </a:ln>
                <a:effectLst/>
                <a:uLnTx/>
                <a:uFillTx/>
                <a:latin typeface="Meiryo UI" panose="020B0604030504040204" pitchFamily="50" charset="-128"/>
                <a:ea typeface="Meiryo UI" panose="020B0604030504040204" pitchFamily="50" charset="-128"/>
                <a:cs typeface="+mn-cs"/>
              </a:rPr>
              <a:t>市朝日町</a:t>
            </a:r>
            <a:r>
              <a:rPr kumimoji="1" lang="en-US" altLang="ja-JP" sz="1200" b="0" i="0" u="none" strike="noStrike" kern="1200" cap="none" spc="0" normalizeH="0" baseline="0" noProof="0" dirty="0">
                <a:ln w="12700">
                  <a:noFill/>
                </a:ln>
                <a:effectLst/>
                <a:uLnTx/>
                <a:uFillTx/>
                <a:latin typeface="Meiryo UI" panose="020B0604030504040204" pitchFamily="50" charset="-128"/>
                <a:ea typeface="Meiryo UI" panose="020B0604030504040204" pitchFamily="50" charset="-128"/>
                <a:cs typeface="+mn-cs"/>
              </a:rPr>
              <a:t>478</a:t>
            </a:r>
            <a:r>
              <a:rPr kumimoji="1" lang="en-US" altLang="ja-JP" sz="1200" dirty="0">
                <a:ln w="12700">
                  <a:noFill/>
                </a:ln>
                <a:latin typeface="Meiryo UI" panose="020B0604030504040204" pitchFamily="50" charset="-128"/>
                <a:ea typeface="Meiryo UI" panose="020B0604030504040204" pitchFamily="50" charset="-128"/>
              </a:rPr>
              <a:t>-</a:t>
            </a:r>
            <a:r>
              <a:rPr kumimoji="1" lang="en-US" altLang="ja-JP" sz="1200" b="0" i="0" u="none" strike="noStrike" kern="1200" cap="none" spc="0" normalizeH="0" baseline="0" noProof="0" dirty="0">
                <a:ln w="12700">
                  <a:noFill/>
                </a:ln>
                <a:effectLst/>
                <a:uLnTx/>
                <a:uFillTx/>
                <a:latin typeface="Meiryo UI" panose="020B0604030504040204" pitchFamily="50" charset="-128"/>
                <a:ea typeface="Meiryo UI" panose="020B0604030504040204" pitchFamily="50" charset="-128"/>
                <a:cs typeface="+mn-cs"/>
              </a:rPr>
              <a:t>18</a:t>
            </a:r>
            <a:endParaRPr kumimoji="1" lang="ja-JP" altLang="en-US" sz="1200" b="0" i="0" u="none" strike="noStrike" kern="1200" cap="none" spc="0" normalizeH="0" baseline="0" noProof="0" dirty="0">
              <a:ln w="12700">
                <a:noFill/>
              </a:ln>
              <a:solidFill>
                <a:srgbClr val="FF0000"/>
              </a:solidFill>
              <a:effectLst/>
              <a:uLnTx/>
              <a:uFillTx/>
              <a:latin typeface="Meiryo UI" panose="020B0604030504040204" pitchFamily="50" charset="-128"/>
              <a:ea typeface="Meiryo UI" panose="020B0604030504040204" pitchFamily="50" charset="-128"/>
              <a:cs typeface="+mn-cs"/>
            </a:endParaRPr>
          </a:p>
        </p:txBody>
      </p:sp>
      <p:pic>
        <p:nvPicPr>
          <p:cNvPr id="84" name="図 83">
            <a:extLst>
              <a:ext uri="{FF2B5EF4-FFF2-40B4-BE49-F238E27FC236}">
                <a16:creationId xmlns:a16="http://schemas.microsoft.com/office/drawing/2014/main" id="{0E0A3928-0A20-5420-BDD0-FF9A7593328C}"/>
              </a:ext>
            </a:extLst>
          </p:cNvPr>
          <p:cNvPicPr>
            <a:picLocks noChangeAspect="1"/>
          </p:cNvPicPr>
          <p:nvPr/>
        </p:nvPicPr>
        <p:blipFill>
          <a:blip r:embed="rId7"/>
          <a:stretch>
            <a:fillRect/>
          </a:stretch>
        </p:blipFill>
        <p:spPr>
          <a:xfrm>
            <a:off x="6191373" y="1878069"/>
            <a:ext cx="69212" cy="224940"/>
          </a:xfrm>
          <a:prstGeom prst="rect">
            <a:avLst/>
          </a:prstGeom>
          <a:effectLst>
            <a:softEdge rad="419100"/>
          </a:effectLst>
        </p:spPr>
      </p:pic>
      <p:grpSp>
        <p:nvGrpSpPr>
          <p:cNvPr id="2" name="グループ化 1">
            <a:extLst>
              <a:ext uri="{FF2B5EF4-FFF2-40B4-BE49-F238E27FC236}">
                <a16:creationId xmlns:a16="http://schemas.microsoft.com/office/drawing/2014/main" id="{66072BE4-B7F4-B226-6AEA-8EDBD2C306B0}"/>
              </a:ext>
            </a:extLst>
          </p:cNvPr>
          <p:cNvGrpSpPr/>
          <p:nvPr/>
        </p:nvGrpSpPr>
        <p:grpSpPr>
          <a:xfrm>
            <a:off x="-10705" y="742902"/>
            <a:ext cx="7361371" cy="1621271"/>
            <a:chOff x="-18581" y="740670"/>
            <a:chExt cx="7361370" cy="1621271"/>
          </a:xfrm>
        </p:grpSpPr>
        <p:grpSp>
          <p:nvGrpSpPr>
            <p:cNvPr id="8" name="グループ化 7">
              <a:extLst>
                <a:ext uri="{FF2B5EF4-FFF2-40B4-BE49-F238E27FC236}">
                  <a16:creationId xmlns:a16="http://schemas.microsoft.com/office/drawing/2014/main" id="{3B90876B-932D-5FF0-9632-769DF3A10E0A}"/>
                </a:ext>
              </a:extLst>
            </p:cNvPr>
            <p:cNvGrpSpPr/>
            <p:nvPr/>
          </p:nvGrpSpPr>
          <p:grpSpPr>
            <a:xfrm>
              <a:off x="-18581" y="740670"/>
              <a:ext cx="1608754" cy="583957"/>
              <a:chOff x="-1801947" y="557847"/>
              <a:chExt cx="1608754" cy="583957"/>
            </a:xfrm>
          </p:grpSpPr>
          <p:sp>
            <p:nvSpPr>
              <p:cNvPr id="31" name="四角形: 角を丸くする 30">
                <a:extLst>
                  <a:ext uri="{FF2B5EF4-FFF2-40B4-BE49-F238E27FC236}">
                    <a16:creationId xmlns:a16="http://schemas.microsoft.com/office/drawing/2014/main" id="{3FD91AA5-BECC-57FD-118C-106250428920}"/>
                  </a:ext>
                </a:extLst>
              </p:cNvPr>
              <p:cNvSpPr/>
              <p:nvPr/>
            </p:nvSpPr>
            <p:spPr>
              <a:xfrm>
                <a:off x="-1792709" y="557847"/>
                <a:ext cx="1573888" cy="583957"/>
              </a:xfrm>
              <a:prstGeom prst="roundRect">
                <a:avLst>
                  <a:gd name="adj" fmla="val 0"/>
                </a:avLst>
              </a:prstGeom>
              <a:solidFill>
                <a:srgbClr val="DBE054"/>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115"/>
              </a:p>
            </p:txBody>
          </p:sp>
          <p:sp>
            <p:nvSpPr>
              <p:cNvPr id="35" name="テキスト ボックス 5">
                <a:extLst>
                  <a:ext uri="{FF2B5EF4-FFF2-40B4-BE49-F238E27FC236}">
                    <a16:creationId xmlns:a16="http://schemas.microsoft.com/office/drawing/2014/main" id="{71F756A2-877A-6E37-B6BA-ED84F0F17B8B}"/>
                  </a:ext>
                </a:extLst>
              </p:cNvPr>
              <p:cNvSpPr txBox="1">
                <a:spLocks noChangeArrowheads="1"/>
              </p:cNvSpPr>
              <p:nvPr/>
            </p:nvSpPr>
            <p:spPr bwMode="auto">
              <a:xfrm>
                <a:off x="-1801947" y="600918"/>
                <a:ext cx="16087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900">
                    <a:solidFill>
                      <a:schemeClr val="tx1"/>
                    </a:solidFill>
                    <a:latin typeface="Arial" panose="020B0604020202020204" pitchFamily="34" charset="0"/>
                    <a:ea typeface="HGPｺﾞｼｯｸM" panose="020B0600000000000000" pitchFamily="50" charset="-128"/>
                  </a:defRPr>
                </a:lvl1pPr>
                <a:lvl2pPr marL="742950" indent="-285750">
                  <a:defRPr kumimoji="1" sz="900">
                    <a:solidFill>
                      <a:schemeClr val="tx1"/>
                    </a:solidFill>
                    <a:latin typeface="Arial" panose="020B0604020202020204" pitchFamily="34" charset="0"/>
                    <a:ea typeface="HGPｺﾞｼｯｸM" panose="020B0600000000000000" pitchFamily="50" charset="-128"/>
                  </a:defRPr>
                </a:lvl2pPr>
                <a:lvl3pPr marL="1143000" indent="-228600">
                  <a:defRPr kumimoji="1" sz="900">
                    <a:solidFill>
                      <a:schemeClr val="tx1"/>
                    </a:solidFill>
                    <a:latin typeface="Arial" panose="020B0604020202020204" pitchFamily="34" charset="0"/>
                    <a:ea typeface="HGPｺﾞｼｯｸM" panose="020B0600000000000000" pitchFamily="50" charset="-128"/>
                  </a:defRPr>
                </a:lvl3pPr>
                <a:lvl4pPr marL="1600200" indent="-228600">
                  <a:defRPr kumimoji="1" sz="900">
                    <a:solidFill>
                      <a:schemeClr val="tx1"/>
                    </a:solidFill>
                    <a:latin typeface="Arial" panose="020B0604020202020204" pitchFamily="34" charset="0"/>
                    <a:ea typeface="HGPｺﾞｼｯｸM" panose="020B0600000000000000" pitchFamily="50" charset="-128"/>
                  </a:defRPr>
                </a:lvl4pPr>
                <a:lvl5pPr marL="2057400" indent="-228600">
                  <a:defRPr kumimoji="1" sz="900">
                    <a:solidFill>
                      <a:schemeClr val="tx1"/>
                    </a:solidFill>
                    <a:latin typeface="Arial" panose="020B0604020202020204" pitchFamily="34" charset="0"/>
                    <a:ea typeface="HGPｺﾞｼｯｸM" panose="020B0600000000000000" pitchFamily="50" charset="-128"/>
                  </a:defRPr>
                </a:lvl5pPr>
                <a:lvl6pPr marL="2514600" indent="-228600" eaLnBrk="0" fontAlgn="base" hangingPunct="0">
                  <a:spcBef>
                    <a:spcPct val="0"/>
                  </a:spcBef>
                  <a:spcAft>
                    <a:spcPct val="0"/>
                  </a:spcAft>
                  <a:defRPr kumimoji="1" sz="900">
                    <a:solidFill>
                      <a:schemeClr val="tx1"/>
                    </a:solidFill>
                    <a:latin typeface="Arial" panose="020B0604020202020204" pitchFamily="34" charset="0"/>
                    <a:ea typeface="HGPｺﾞｼｯｸM" panose="020B0600000000000000" pitchFamily="50" charset="-128"/>
                  </a:defRPr>
                </a:lvl6pPr>
                <a:lvl7pPr marL="2971800" indent="-228600" eaLnBrk="0" fontAlgn="base" hangingPunct="0">
                  <a:spcBef>
                    <a:spcPct val="0"/>
                  </a:spcBef>
                  <a:spcAft>
                    <a:spcPct val="0"/>
                  </a:spcAft>
                  <a:defRPr kumimoji="1" sz="900">
                    <a:solidFill>
                      <a:schemeClr val="tx1"/>
                    </a:solidFill>
                    <a:latin typeface="Arial" panose="020B0604020202020204" pitchFamily="34" charset="0"/>
                    <a:ea typeface="HGPｺﾞｼｯｸM" panose="020B0600000000000000" pitchFamily="50" charset="-128"/>
                  </a:defRPr>
                </a:lvl7pPr>
                <a:lvl8pPr marL="3429000" indent="-228600" eaLnBrk="0" fontAlgn="base" hangingPunct="0">
                  <a:spcBef>
                    <a:spcPct val="0"/>
                  </a:spcBef>
                  <a:spcAft>
                    <a:spcPct val="0"/>
                  </a:spcAft>
                  <a:defRPr kumimoji="1" sz="900">
                    <a:solidFill>
                      <a:schemeClr val="tx1"/>
                    </a:solidFill>
                    <a:latin typeface="Arial" panose="020B0604020202020204" pitchFamily="34" charset="0"/>
                    <a:ea typeface="HGPｺﾞｼｯｸM" panose="020B0600000000000000" pitchFamily="50" charset="-128"/>
                  </a:defRPr>
                </a:lvl8pPr>
                <a:lvl9pPr marL="3886200" indent="-228600" eaLnBrk="0" fontAlgn="base" hangingPunct="0">
                  <a:spcBef>
                    <a:spcPct val="0"/>
                  </a:spcBef>
                  <a:spcAft>
                    <a:spcPct val="0"/>
                  </a:spcAft>
                  <a:defRPr kumimoji="1" sz="900">
                    <a:solidFill>
                      <a:schemeClr val="tx1"/>
                    </a:solidFill>
                    <a:latin typeface="Arial" panose="020B0604020202020204" pitchFamily="34" charset="0"/>
                    <a:ea typeface="HGPｺﾞｼｯｸM" panose="020B0600000000000000" pitchFamily="50" charset="-128"/>
                  </a:defRPr>
                </a:lvl9pPr>
              </a:lstStyle>
              <a:p>
                <a:pPr algn="ctr">
                  <a:defRPr/>
                </a:pPr>
                <a:r>
                  <a:rPr kumimoji="0" lang="ja-JP" altLang="en-US" sz="2400" b="1" dirty="0">
                    <a:solidFill>
                      <a:srgbClr val="FF0000"/>
                    </a:solidFill>
                    <a:latin typeface="Meiryo UI" panose="020B0604030504040204" pitchFamily="50" charset="-128"/>
                    <a:ea typeface="Meiryo UI" panose="020B0604030504040204" pitchFamily="50" charset="-128"/>
                  </a:rPr>
                  <a:t>秋</a:t>
                </a:r>
                <a:r>
                  <a:rPr kumimoji="0" lang="ja-JP" altLang="en-US" sz="1800" b="1" dirty="0">
                    <a:latin typeface="Meiryo UI" panose="020B0604030504040204" pitchFamily="50" charset="-128"/>
                    <a:ea typeface="Meiryo UI" panose="020B0604030504040204" pitchFamily="50" charset="-128"/>
                  </a:rPr>
                  <a:t>講座開催</a:t>
                </a:r>
                <a:endParaRPr kumimoji="0" lang="en-US" altLang="ja-JP" sz="1800" b="1" dirty="0">
                  <a:latin typeface="Meiryo UI" panose="020B0604030504040204" pitchFamily="50" charset="-128"/>
                  <a:ea typeface="Meiryo UI" panose="020B0604030504040204" pitchFamily="50" charset="-128"/>
                </a:endParaRPr>
              </a:p>
            </p:txBody>
          </p:sp>
        </p:grpSp>
        <p:sp>
          <p:nvSpPr>
            <p:cNvPr id="10" name="テキスト ボックス 5">
              <a:extLst>
                <a:ext uri="{FF2B5EF4-FFF2-40B4-BE49-F238E27FC236}">
                  <a16:creationId xmlns:a16="http://schemas.microsoft.com/office/drawing/2014/main" id="{A5F29C46-5BEB-F2A5-E550-61E04E5C433B}"/>
                </a:ext>
              </a:extLst>
            </p:cNvPr>
            <p:cNvSpPr txBox="1">
              <a:spLocks noChangeArrowheads="1"/>
            </p:cNvSpPr>
            <p:nvPr/>
          </p:nvSpPr>
          <p:spPr bwMode="auto">
            <a:xfrm>
              <a:off x="1940110" y="831696"/>
              <a:ext cx="3679456" cy="359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a:defRPr kumimoji="1" sz="900">
                  <a:solidFill>
                    <a:schemeClr val="tx1"/>
                  </a:solidFill>
                  <a:latin typeface="Arial" panose="020B0604020202020204" pitchFamily="34" charset="0"/>
                  <a:ea typeface="HGPｺﾞｼｯｸM" panose="020B0600000000000000" pitchFamily="50" charset="-128"/>
                </a:defRPr>
              </a:lvl1pPr>
              <a:lvl2pPr marL="742950" indent="-285750">
                <a:defRPr kumimoji="1" sz="900">
                  <a:solidFill>
                    <a:schemeClr val="tx1"/>
                  </a:solidFill>
                  <a:latin typeface="Arial" panose="020B0604020202020204" pitchFamily="34" charset="0"/>
                  <a:ea typeface="HGPｺﾞｼｯｸM" panose="020B0600000000000000" pitchFamily="50" charset="-128"/>
                </a:defRPr>
              </a:lvl2pPr>
              <a:lvl3pPr marL="1143000" indent="-228600">
                <a:defRPr kumimoji="1" sz="900">
                  <a:solidFill>
                    <a:schemeClr val="tx1"/>
                  </a:solidFill>
                  <a:latin typeface="Arial" panose="020B0604020202020204" pitchFamily="34" charset="0"/>
                  <a:ea typeface="HGPｺﾞｼｯｸM" panose="020B0600000000000000" pitchFamily="50" charset="-128"/>
                </a:defRPr>
              </a:lvl3pPr>
              <a:lvl4pPr marL="1600200" indent="-228600">
                <a:defRPr kumimoji="1" sz="900">
                  <a:solidFill>
                    <a:schemeClr val="tx1"/>
                  </a:solidFill>
                  <a:latin typeface="Arial" panose="020B0604020202020204" pitchFamily="34" charset="0"/>
                  <a:ea typeface="HGPｺﾞｼｯｸM" panose="020B0600000000000000" pitchFamily="50" charset="-128"/>
                </a:defRPr>
              </a:lvl4pPr>
              <a:lvl5pPr marL="2057400" indent="-228600">
                <a:defRPr kumimoji="1" sz="900">
                  <a:solidFill>
                    <a:schemeClr val="tx1"/>
                  </a:solidFill>
                  <a:latin typeface="Arial" panose="020B0604020202020204" pitchFamily="34" charset="0"/>
                  <a:ea typeface="HGPｺﾞｼｯｸM" panose="020B0600000000000000" pitchFamily="50" charset="-128"/>
                </a:defRPr>
              </a:lvl5pPr>
              <a:lvl6pPr marL="2514600" indent="-228600" eaLnBrk="0" fontAlgn="base" hangingPunct="0">
                <a:spcBef>
                  <a:spcPct val="0"/>
                </a:spcBef>
                <a:spcAft>
                  <a:spcPct val="0"/>
                </a:spcAft>
                <a:defRPr kumimoji="1" sz="900">
                  <a:solidFill>
                    <a:schemeClr val="tx1"/>
                  </a:solidFill>
                  <a:latin typeface="Arial" panose="020B0604020202020204" pitchFamily="34" charset="0"/>
                  <a:ea typeface="HGPｺﾞｼｯｸM" panose="020B0600000000000000" pitchFamily="50" charset="-128"/>
                </a:defRPr>
              </a:lvl6pPr>
              <a:lvl7pPr marL="2971800" indent="-228600" eaLnBrk="0" fontAlgn="base" hangingPunct="0">
                <a:spcBef>
                  <a:spcPct val="0"/>
                </a:spcBef>
                <a:spcAft>
                  <a:spcPct val="0"/>
                </a:spcAft>
                <a:defRPr kumimoji="1" sz="900">
                  <a:solidFill>
                    <a:schemeClr val="tx1"/>
                  </a:solidFill>
                  <a:latin typeface="Arial" panose="020B0604020202020204" pitchFamily="34" charset="0"/>
                  <a:ea typeface="HGPｺﾞｼｯｸM" panose="020B0600000000000000" pitchFamily="50" charset="-128"/>
                </a:defRPr>
              </a:lvl7pPr>
              <a:lvl8pPr marL="3429000" indent="-228600" eaLnBrk="0" fontAlgn="base" hangingPunct="0">
                <a:spcBef>
                  <a:spcPct val="0"/>
                </a:spcBef>
                <a:spcAft>
                  <a:spcPct val="0"/>
                </a:spcAft>
                <a:defRPr kumimoji="1" sz="900">
                  <a:solidFill>
                    <a:schemeClr val="tx1"/>
                  </a:solidFill>
                  <a:latin typeface="Arial" panose="020B0604020202020204" pitchFamily="34" charset="0"/>
                  <a:ea typeface="HGPｺﾞｼｯｸM" panose="020B0600000000000000" pitchFamily="50" charset="-128"/>
                </a:defRPr>
              </a:lvl8pPr>
              <a:lvl9pPr marL="3886200" indent="-228600" eaLnBrk="0" fontAlgn="base" hangingPunct="0">
                <a:spcBef>
                  <a:spcPct val="0"/>
                </a:spcBef>
                <a:spcAft>
                  <a:spcPct val="0"/>
                </a:spcAft>
                <a:defRPr kumimoji="1" sz="900">
                  <a:solidFill>
                    <a:schemeClr val="tx1"/>
                  </a:solidFill>
                  <a:latin typeface="Arial" panose="020B0604020202020204" pitchFamily="34" charset="0"/>
                  <a:ea typeface="HGPｺﾞｼｯｸM" panose="020B0600000000000000" pitchFamily="50" charset="-128"/>
                </a:defRPr>
              </a:lvl9pPr>
            </a:lstStyle>
            <a:p>
              <a:pPr algn="ctr">
                <a:lnSpc>
                  <a:spcPts val="3108"/>
                </a:lnSpc>
                <a:defRPr/>
              </a:pPr>
              <a:r>
                <a:rPr kumimoji="0" lang="ja-JP" altLang="en-US" sz="2400" b="1" dirty="0">
                  <a:solidFill>
                    <a:srgbClr val="EC6034"/>
                  </a:solidFill>
                  <a:latin typeface="Meiryo UI" panose="020B0604030504040204" pitchFamily="50" charset="-128"/>
                  <a:ea typeface="Meiryo UI" panose="020B0604030504040204" pitchFamily="50" charset="-128"/>
                </a:rPr>
                <a:t>人生</a:t>
              </a:r>
              <a:r>
                <a:rPr kumimoji="0" lang="en-US" altLang="ja-JP" sz="2400" b="1" dirty="0">
                  <a:solidFill>
                    <a:srgbClr val="EC6034"/>
                  </a:solidFill>
                  <a:latin typeface="Meiryo UI" panose="020B0604030504040204" pitchFamily="50" charset="-128"/>
                  <a:ea typeface="Meiryo UI" panose="020B0604030504040204" pitchFamily="50" charset="-128"/>
                </a:rPr>
                <a:t>100</a:t>
              </a:r>
              <a:r>
                <a:rPr kumimoji="0" lang="ja-JP" altLang="en-US" sz="2400" b="1" dirty="0">
                  <a:solidFill>
                    <a:srgbClr val="EC6034"/>
                  </a:solidFill>
                  <a:latin typeface="Meiryo UI" panose="020B0604030504040204" pitchFamily="50" charset="-128"/>
                  <a:ea typeface="Meiryo UI" panose="020B0604030504040204" pitchFamily="50" charset="-128"/>
                </a:rPr>
                <a:t>年時代への挑戦</a:t>
              </a:r>
              <a:endParaRPr kumimoji="0" lang="en-US" altLang="ja-JP" sz="2400" b="1" dirty="0">
                <a:solidFill>
                  <a:srgbClr val="EC6034"/>
                </a:solidFill>
                <a:latin typeface="Meiryo UI" panose="020B0604030504040204" pitchFamily="50" charset="-128"/>
                <a:ea typeface="Meiryo UI" panose="020B0604030504040204" pitchFamily="50" charset="-128"/>
              </a:endParaRPr>
            </a:p>
          </p:txBody>
        </p:sp>
        <p:grpSp>
          <p:nvGrpSpPr>
            <p:cNvPr id="11" name="グループ化 10">
              <a:extLst>
                <a:ext uri="{FF2B5EF4-FFF2-40B4-BE49-F238E27FC236}">
                  <a16:creationId xmlns:a16="http://schemas.microsoft.com/office/drawing/2014/main" id="{88C18121-7D7A-4FFD-8110-4719A6A33552}"/>
                </a:ext>
              </a:extLst>
            </p:cNvPr>
            <p:cNvGrpSpPr/>
            <p:nvPr/>
          </p:nvGrpSpPr>
          <p:grpSpPr>
            <a:xfrm>
              <a:off x="1196550" y="1051828"/>
              <a:ext cx="5029429" cy="1310113"/>
              <a:chOff x="1338783" y="1034649"/>
              <a:chExt cx="5029429" cy="1324353"/>
            </a:xfrm>
          </p:grpSpPr>
          <p:sp>
            <p:nvSpPr>
              <p:cNvPr id="25" name="テキスト ボックス 5">
                <a:extLst>
                  <a:ext uri="{FF2B5EF4-FFF2-40B4-BE49-F238E27FC236}">
                    <a16:creationId xmlns:a16="http://schemas.microsoft.com/office/drawing/2014/main" id="{2C128364-1738-51A1-0550-1EC818FF86AD}"/>
                  </a:ext>
                </a:extLst>
              </p:cNvPr>
              <p:cNvSpPr txBox="1">
                <a:spLocks noChangeArrowheads="1"/>
              </p:cNvSpPr>
              <p:nvPr/>
            </p:nvSpPr>
            <p:spPr bwMode="auto">
              <a:xfrm>
                <a:off x="1511912" y="1034649"/>
                <a:ext cx="4808654" cy="1309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72000" rIns="0" bIns="72000" anchor="ctr" anchorCtr="1">
                <a:spAutoFit/>
              </a:bodyPr>
              <a:lstStyle>
                <a:lvl1pPr>
                  <a:defRPr kumimoji="1" sz="900">
                    <a:solidFill>
                      <a:schemeClr val="tx1"/>
                    </a:solidFill>
                    <a:latin typeface="Arial" panose="020B0604020202020204" pitchFamily="34" charset="0"/>
                    <a:ea typeface="HGPｺﾞｼｯｸM" panose="020B0600000000000000" pitchFamily="50" charset="-128"/>
                  </a:defRPr>
                </a:lvl1pPr>
                <a:lvl2pPr marL="742950" indent="-285750">
                  <a:defRPr kumimoji="1" sz="900">
                    <a:solidFill>
                      <a:schemeClr val="tx1"/>
                    </a:solidFill>
                    <a:latin typeface="Arial" panose="020B0604020202020204" pitchFamily="34" charset="0"/>
                    <a:ea typeface="HGPｺﾞｼｯｸM" panose="020B0600000000000000" pitchFamily="50" charset="-128"/>
                  </a:defRPr>
                </a:lvl2pPr>
                <a:lvl3pPr marL="1143000" indent="-228600">
                  <a:defRPr kumimoji="1" sz="900">
                    <a:solidFill>
                      <a:schemeClr val="tx1"/>
                    </a:solidFill>
                    <a:latin typeface="Arial" panose="020B0604020202020204" pitchFamily="34" charset="0"/>
                    <a:ea typeface="HGPｺﾞｼｯｸM" panose="020B0600000000000000" pitchFamily="50" charset="-128"/>
                  </a:defRPr>
                </a:lvl3pPr>
                <a:lvl4pPr marL="1600200" indent="-228600">
                  <a:defRPr kumimoji="1" sz="900">
                    <a:solidFill>
                      <a:schemeClr val="tx1"/>
                    </a:solidFill>
                    <a:latin typeface="Arial" panose="020B0604020202020204" pitchFamily="34" charset="0"/>
                    <a:ea typeface="HGPｺﾞｼｯｸM" panose="020B0600000000000000" pitchFamily="50" charset="-128"/>
                  </a:defRPr>
                </a:lvl4pPr>
                <a:lvl5pPr marL="2057400" indent="-228600">
                  <a:defRPr kumimoji="1" sz="900">
                    <a:solidFill>
                      <a:schemeClr val="tx1"/>
                    </a:solidFill>
                    <a:latin typeface="Arial" panose="020B0604020202020204" pitchFamily="34" charset="0"/>
                    <a:ea typeface="HGPｺﾞｼｯｸM" panose="020B0600000000000000" pitchFamily="50" charset="-128"/>
                  </a:defRPr>
                </a:lvl5pPr>
                <a:lvl6pPr marL="2514600" indent="-228600" eaLnBrk="0" fontAlgn="base" hangingPunct="0">
                  <a:spcBef>
                    <a:spcPct val="0"/>
                  </a:spcBef>
                  <a:spcAft>
                    <a:spcPct val="0"/>
                  </a:spcAft>
                  <a:defRPr kumimoji="1" sz="900">
                    <a:solidFill>
                      <a:schemeClr val="tx1"/>
                    </a:solidFill>
                    <a:latin typeface="Arial" panose="020B0604020202020204" pitchFamily="34" charset="0"/>
                    <a:ea typeface="HGPｺﾞｼｯｸM" panose="020B0600000000000000" pitchFamily="50" charset="-128"/>
                  </a:defRPr>
                </a:lvl6pPr>
                <a:lvl7pPr marL="2971800" indent="-228600" eaLnBrk="0" fontAlgn="base" hangingPunct="0">
                  <a:spcBef>
                    <a:spcPct val="0"/>
                  </a:spcBef>
                  <a:spcAft>
                    <a:spcPct val="0"/>
                  </a:spcAft>
                  <a:defRPr kumimoji="1" sz="900">
                    <a:solidFill>
                      <a:schemeClr val="tx1"/>
                    </a:solidFill>
                    <a:latin typeface="Arial" panose="020B0604020202020204" pitchFamily="34" charset="0"/>
                    <a:ea typeface="HGPｺﾞｼｯｸM" panose="020B0600000000000000" pitchFamily="50" charset="-128"/>
                  </a:defRPr>
                </a:lvl7pPr>
                <a:lvl8pPr marL="3429000" indent="-228600" eaLnBrk="0" fontAlgn="base" hangingPunct="0">
                  <a:spcBef>
                    <a:spcPct val="0"/>
                  </a:spcBef>
                  <a:spcAft>
                    <a:spcPct val="0"/>
                  </a:spcAft>
                  <a:defRPr kumimoji="1" sz="900">
                    <a:solidFill>
                      <a:schemeClr val="tx1"/>
                    </a:solidFill>
                    <a:latin typeface="Arial" panose="020B0604020202020204" pitchFamily="34" charset="0"/>
                    <a:ea typeface="HGPｺﾞｼｯｸM" panose="020B0600000000000000" pitchFamily="50" charset="-128"/>
                  </a:defRPr>
                </a:lvl8pPr>
                <a:lvl9pPr marL="3886200" indent="-228600" eaLnBrk="0" fontAlgn="base" hangingPunct="0">
                  <a:spcBef>
                    <a:spcPct val="0"/>
                  </a:spcBef>
                  <a:spcAft>
                    <a:spcPct val="0"/>
                  </a:spcAft>
                  <a:defRPr kumimoji="1" sz="900">
                    <a:solidFill>
                      <a:schemeClr val="tx1"/>
                    </a:solidFill>
                    <a:latin typeface="Arial" panose="020B0604020202020204" pitchFamily="34" charset="0"/>
                    <a:ea typeface="HGPｺﾞｼｯｸM" panose="020B0600000000000000" pitchFamily="50" charset="-128"/>
                  </a:defRPr>
                </a:lvl9pPr>
              </a:lstStyle>
              <a:p>
                <a:pPr algn="ctr">
                  <a:lnSpc>
                    <a:spcPts val="2200"/>
                  </a:lnSpc>
                  <a:defRPr/>
                </a:pPr>
                <a:endParaRPr kumimoji="0" lang="en-US" altLang="ja-JP" sz="1100" b="1" dirty="0">
                  <a:solidFill>
                    <a:srgbClr val="EC6034"/>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algn="ctr">
                  <a:lnSpc>
                    <a:spcPts val="2200"/>
                  </a:lnSpc>
                  <a:defRPr/>
                </a:pPr>
                <a:r>
                  <a:rPr lang="ja-JP" altLang="en-US" sz="3200" b="1" dirty="0">
                    <a:solidFill>
                      <a:srgbClr val="EC6034"/>
                    </a:solidFill>
                    <a:latin typeface="Meiryo UI" panose="020B0604030504040204" pitchFamily="50" charset="-128"/>
                    <a:ea typeface="Meiryo UI" panose="020B0604030504040204" pitchFamily="50" charset="-128"/>
                  </a:rPr>
                  <a:t>ミドル・シニア</a:t>
                </a:r>
                <a:endParaRPr lang="en-US" altLang="ja-JP" sz="3200" b="1" dirty="0">
                  <a:solidFill>
                    <a:srgbClr val="EC6034"/>
                  </a:solidFill>
                  <a:latin typeface="Meiryo UI" panose="020B0604030504040204" pitchFamily="50" charset="-128"/>
                  <a:ea typeface="Meiryo UI" panose="020B0604030504040204" pitchFamily="50" charset="-128"/>
                </a:endParaRPr>
              </a:p>
              <a:p>
                <a:pPr algn="ctr">
                  <a:lnSpc>
                    <a:spcPts val="2200"/>
                  </a:lnSpc>
                  <a:defRPr/>
                </a:pPr>
                <a:endParaRPr lang="en-US" altLang="ja-JP" sz="200" b="1" spc="170" dirty="0">
                  <a:solidFill>
                    <a:srgbClr val="EC6034"/>
                  </a:solidFill>
                  <a:highlight>
                    <a:srgbClr val="F4F5CB"/>
                  </a:highlight>
                  <a:latin typeface="Meiryo UI" panose="020B0604030504040204" pitchFamily="50" charset="-128"/>
                  <a:ea typeface="Meiryo UI" panose="020B0604030504040204" pitchFamily="50" charset="-128"/>
                </a:endParaRPr>
              </a:p>
              <a:p>
                <a:pPr algn="ctr">
                  <a:lnSpc>
                    <a:spcPts val="2200"/>
                  </a:lnSpc>
                </a:pPr>
                <a:r>
                  <a:rPr lang="ja-JP" altLang="en-US" sz="3200" b="1" spc="170" dirty="0">
                    <a:solidFill>
                      <a:srgbClr val="EC6034"/>
                    </a:solidFill>
                    <a:latin typeface="Meiryo UI" panose="020B0604030504040204" pitchFamily="50" charset="-128"/>
                    <a:ea typeface="Meiryo UI" panose="020B0604030504040204" pitchFamily="50" charset="-128"/>
                  </a:rPr>
                  <a:t>いきいきキャリアプラン塾</a:t>
                </a:r>
                <a:endParaRPr lang="en-US" altLang="ja-JP" sz="3200" b="1" spc="170" dirty="0">
                  <a:solidFill>
                    <a:srgbClr val="EC6034"/>
                  </a:solidFill>
                  <a:latin typeface="Meiryo UI" panose="020B0604030504040204" pitchFamily="50" charset="-128"/>
                  <a:ea typeface="Meiryo UI" panose="020B0604030504040204" pitchFamily="50" charset="-128"/>
                </a:endParaRPr>
              </a:p>
            </p:txBody>
          </p:sp>
          <p:sp>
            <p:nvSpPr>
              <p:cNvPr id="29" name="正方形/長方形 28">
                <a:extLst>
                  <a:ext uri="{FF2B5EF4-FFF2-40B4-BE49-F238E27FC236}">
                    <a16:creationId xmlns:a16="http://schemas.microsoft.com/office/drawing/2014/main" id="{537C35CD-DAC3-087C-4BC5-2FFBB993A19D}"/>
                  </a:ext>
                </a:extLst>
              </p:cNvPr>
              <p:cNvSpPr/>
              <p:nvPr/>
            </p:nvSpPr>
            <p:spPr>
              <a:xfrm>
                <a:off x="1338783" y="1748741"/>
                <a:ext cx="5029429" cy="61026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4" name="グループ化 13">
              <a:extLst>
                <a:ext uri="{FF2B5EF4-FFF2-40B4-BE49-F238E27FC236}">
                  <a16:creationId xmlns:a16="http://schemas.microsoft.com/office/drawing/2014/main" id="{B5BA1F8F-E532-A65A-7859-AE849ED2CBC0}"/>
                </a:ext>
              </a:extLst>
            </p:cNvPr>
            <p:cNvGrpSpPr/>
            <p:nvPr/>
          </p:nvGrpSpPr>
          <p:grpSpPr>
            <a:xfrm>
              <a:off x="6406789" y="907952"/>
              <a:ext cx="936000" cy="936000"/>
              <a:chOff x="7966718" y="582472"/>
              <a:chExt cx="819661" cy="819109"/>
            </a:xfrm>
          </p:grpSpPr>
          <p:sp>
            <p:nvSpPr>
              <p:cNvPr id="21" name="楕円 20">
                <a:extLst>
                  <a:ext uri="{FF2B5EF4-FFF2-40B4-BE49-F238E27FC236}">
                    <a16:creationId xmlns:a16="http://schemas.microsoft.com/office/drawing/2014/main" id="{7D5C2CDF-83D4-E898-0010-1257DD9AC6A4}"/>
                  </a:ext>
                </a:extLst>
              </p:cNvPr>
              <p:cNvSpPr/>
              <p:nvPr/>
            </p:nvSpPr>
            <p:spPr>
              <a:xfrm>
                <a:off x="7966718" y="582472"/>
                <a:ext cx="819661" cy="819109"/>
              </a:xfrm>
              <a:prstGeom prst="ellipse">
                <a:avLst/>
              </a:prstGeom>
              <a:solidFill>
                <a:srgbClr val="EC6034"/>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ltLang="ja-JP" sz="2115"/>
              </a:p>
              <a:p>
                <a:pPr algn="ctr"/>
                <a:endParaRPr kumimoji="1" lang="en-US" altLang="ja-JP" sz="2115"/>
              </a:p>
              <a:p>
                <a:pPr algn="ctr"/>
                <a:endParaRPr kumimoji="1" lang="en-US" altLang="ja-JP" sz="2115"/>
              </a:p>
              <a:p>
                <a:pPr algn="ctr"/>
                <a:endParaRPr kumimoji="1" lang="en-US" altLang="ja-JP" sz="2115"/>
              </a:p>
              <a:p>
                <a:pPr algn="ctr"/>
                <a:endParaRPr kumimoji="1" lang="en-US" altLang="ja-JP" sz="2115"/>
              </a:p>
              <a:p>
                <a:pPr algn="ctr"/>
                <a:endParaRPr kumimoji="1" lang="en-US" altLang="ja-JP" sz="2115"/>
              </a:p>
              <a:p>
                <a:pPr algn="ctr"/>
                <a:endParaRPr kumimoji="1" lang="en-US" altLang="ja-JP" sz="2115"/>
              </a:p>
              <a:p>
                <a:pPr algn="ctr"/>
                <a:endParaRPr kumimoji="1" lang="ja-JP" altLang="en-US" sz="2115"/>
              </a:p>
            </p:txBody>
          </p:sp>
          <p:sp>
            <p:nvSpPr>
              <p:cNvPr id="24" name="テキスト ボックス 23">
                <a:extLst>
                  <a:ext uri="{FF2B5EF4-FFF2-40B4-BE49-F238E27FC236}">
                    <a16:creationId xmlns:a16="http://schemas.microsoft.com/office/drawing/2014/main" id="{8C28D354-7307-CA64-289F-C22E47F7C7F9}"/>
                  </a:ext>
                </a:extLst>
              </p:cNvPr>
              <p:cNvSpPr txBox="1"/>
              <p:nvPr/>
            </p:nvSpPr>
            <p:spPr>
              <a:xfrm>
                <a:off x="8026171" y="682286"/>
                <a:ext cx="700756" cy="619483"/>
              </a:xfrm>
              <a:prstGeom prst="rect">
                <a:avLst/>
              </a:prstGeom>
              <a:noFill/>
            </p:spPr>
            <p:txBody>
              <a:bodyPr wrap="none" rtlCol="0">
                <a:spAutoFit/>
              </a:bodyPr>
              <a:lstStyle/>
              <a:p>
                <a:pPr algn="ctr"/>
                <a:r>
                  <a:rPr kumimoji="1" lang="ja-JP" altLang="en-US" sz="1600" b="1" dirty="0">
                    <a:solidFill>
                      <a:schemeClr val="bg1"/>
                    </a:solidFill>
                    <a:latin typeface="Meiryo UI" panose="020B0604030504040204" pitchFamily="50" charset="-128"/>
                    <a:ea typeface="Meiryo UI" panose="020B0604030504040204" pitchFamily="50" charset="-128"/>
                  </a:rPr>
                  <a:t>参加費</a:t>
                </a:r>
                <a:endParaRPr kumimoji="1" lang="en-US" altLang="ja-JP" sz="1600" b="1" dirty="0">
                  <a:solidFill>
                    <a:schemeClr val="bg1"/>
                  </a:solidFill>
                  <a:latin typeface="Meiryo UI" panose="020B0604030504040204" pitchFamily="50" charset="-128"/>
                  <a:ea typeface="Meiryo UI" panose="020B0604030504040204" pitchFamily="50" charset="-128"/>
                </a:endParaRPr>
              </a:p>
              <a:p>
                <a:pPr algn="ctr"/>
                <a:r>
                  <a:rPr kumimoji="1" lang="ja-JP" altLang="en-US" sz="2400" b="1" dirty="0">
                    <a:solidFill>
                      <a:schemeClr val="bg1"/>
                    </a:solidFill>
                    <a:latin typeface="Meiryo UI" panose="020B0604030504040204" pitchFamily="50" charset="-128"/>
                    <a:ea typeface="Meiryo UI" panose="020B0604030504040204" pitchFamily="50" charset="-128"/>
                  </a:rPr>
                  <a:t>無料</a:t>
                </a:r>
              </a:p>
            </p:txBody>
          </p:sp>
        </p:grpSp>
      </p:grpSp>
      <p:sp>
        <p:nvSpPr>
          <p:cNvPr id="18" name="四角形: 角を丸くする 17">
            <a:extLst>
              <a:ext uri="{FF2B5EF4-FFF2-40B4-BE49-F238E27FC236}">
                <a16:creationId xmlns:a16="http://schemas.microsoft.com/office/drawing/2014/main" id="{E8E22030-F5B4-50CD-345D-99B8966E09D8}"/>
              </a:ext>
            </a:extLst>
          </p:cNvPr>
          <p:cNvSpPr/>
          <p:nvPr/>
        </p:nvSpPr>
        <p:spPr>
          <a:xfrm>
            <a:off x="176160" y="4072782"/>
            <a:ext cx="7289351" cy="911741"/>
          </a:xfrm>
          <a:prstGeom prst="roundRect">
            <a:avLst/>
          </a:prstGeom>
          <a:solidFill>
            <a:srgbClr val="FCFEB4"/>
          </a:solidFill>
          <a:ln w="31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9200" rIns="18000" rtlCol="0" anchor="ctr"/>
          <a:lstStyle/>
          <a:p>
            <a:pPr>
              <a:lnSpc>
                <a:spcPts val="1600"/>
              </a:lnSpc>
            </a:pPr>
            <a:r>
              <a:rPr kumimoji="1" lang="ja-JP" altLang="en-US" sz="1150" dirty="0">
                <a:ln w="12700">
                  <a:noFill/>
                </a:ln>
                <a:solidFill>
                  <a:schemeClr val="tx1">
                    <a:lumMod val="85000"/>
                    <a:lumOff val="15000"/>
                  </a:schemeClr>
                </a:solidFill>
                <a:latin typeface="Meiryo UI" panose="020B0604030504040204" pitchFamily="50" charset="-128"/>
                <a:ea typeface="Meiryo UI" panose="020B0604030504040204" pitchFamily="50" charset="-128"/>
              </a:rPr>
              <a:t>正規雇用で継続的に働いてきた方、非正規雇用で働いてきた方、子育て等が一段落し今後新たに就労を希望する方等、多様なミドル・シニア層のためのキャリアプラン塾です。参加者同士のディスカッションによる経験交流を図りつつ、セカンドキャリアにむけたキャリアプランづくりをサポートします。第</a:t>
            </a:r>
            <a:r>
              <a:rPr kumimoji="1" lang="en-US" altLang="ja-JP" sz="1150" dirty="0">
                <a:ln w="12700">
                  <a:noFill/>
                </a:ln>
                <a:solidFill>
                  <a:schemeClr val="tx1">
                    <a:lumMod val="85000"/>
                    <a:lumOff val="15000"/>
                  </a:schemeClr>
                </a:solidFill>
                <a:latin typeface="Meiryo UI" panose="020B0604030504040204" pitchFamily="50" charset="-128"/>
                <a:ea typeface="Meiryo UI" panose="020B0604030504040204" pitchFamily="50" charset="-128"/>
              </a:rPr>
              <a:t>2</a:t>
            </a:r>
            <a:r>
              <a:rPr kumimoji="1" lang="ja-JP" altLang="en-US" sz="1150" dirty="0">
                <a:ln w="12700">
                  <a:noFill/>
                </a:ln>
                <a:solidFill>
                  <a:schemeClr val="tx1">
                    <a:lumMod val="85000"/>
                    <a:lumOff val="15000"/>
                  </a:schemeClr>
                </a:solidFill>
                <a:latin typeface="Meiryo UI" panose="020B0604030504040204" pitchFamily="50" charset="-128"/>
                <a:ea typeface="Meiryo UI" panose="020B0604030504040204" pitchFamily="50" charset="-128"/>
              </a:rPr>
              <a:t>回と第</a:t>
            </a:r>
            <a:r>
              <a:rPr kumimoji="1" lang="en-US" altLang="ja-JP" sz="1150" dirty="0">
                <a:ln w="12700">
                  <a:noFill/>
                </a:ln>
                <a:solidFill>
                  <a:schemeClr val="tx1">
                    <a:lumMod val="85000"/>
                    <a:lumOff val="15000"/>
                  </a:schemeClr>
                </a:solidFill>
                <a:latin typeface="Meiryo UI" panose="020B0604030504040204" pitchFamily="50" charset="-128"/>
                <a:ea typeface="Meiryo UI" panose="020B0604030504040204" pitchFamily="50" charset="-128"/>
              </a:rPr>
              <a:t>3</a:t>
            </a:r>
            <a:r>
              <a:rPr kumimoji="1" lang="ja-JP" altLang="en-US" sz="1150" dirty="0">
                <a:ln w="12700">
                  <a:noFill/>
                </a:ln>
                <a:solidFill>
                  <a:schemeClr val="tx1">
                    <a:lumMod val="85000"/>
                    <a:lumOff val="15000"/>
                  </a:schemeClr>
                </a:solidFill>
                <a:latin typeface="Meiryo UI" panose="020B0604030504040204" pitchFamily="50" charset="-128"/>
                <a:ea typeface="Meiryo UI" panose="020B0604030504040204" pitchFamily="50" charset="-128"/>
              </a:rPr>
              <a:t>回の間と、第</a:t>
            </a:r>
            <a:r>
              <a:rPr kumimoji="1" lang="en-US" altLang="ja-JP" sz="1150" dirty="0">
                <a:ln w="12700">
                  <a:noFill/>
                </a:ln>
                <a:solidFill>
                  <a:schemeClr val="tx1">
                    <a:lumMod val="85000"/>
                    <a:lumOff val="15000"/>
                  </a:schemeClr>
                </a:solidFill>
                <a:latin typeface="Meiryo UI" panose="020B0604030504040204" pitchFamily="50" charset="-128"/>
                <a:ea typeface="Meiryo UI" panose="020B0604030504040204" pitchFamily="50" charset="-128"/>
              </a:rPr>
              <a:t>4</a:t>
            </a:r>
            <a:r>
              <a:rPr kumimoji="1" lang="ja-JP" altLang="en-US" sz="1150" dirty="0">
                <a:ln w="12700">
                  <a:noFill/>
                </a:ln>
                <a:solidFill>
                  <a:schemeClr val="tx1">
                    <a:lumMod val="85000"/>
                    <a:lumOff val="15000"/>
                  </a:schemeClr>
                </a:solidFill>
                <a:latin typeface="Meiryo UI" panose="020B0604030504040204" pitchFamily="50" charset="-128"/>
                <a:ea typeface="Meiryo UI" panose="020B0604030504040204" pitchFamily="50" charset="-128"/>
              </a:rPr>
              <a:t>回の後にキャリアコンサルティングを実施し、継続的なキャリア形成やリスキリングを支援します。</a:t>
            </a:r>
          </a:p>
        </p:txBody>
      </p:sp>
      <p:sp>
        <p:nvSpPr>
          <p:cNvPr id="19" name="テキスト ボックス 18">
            <a:extLst>
              <a:ext uri="{FF2B5EF4-FFF2-40B4-BE49-F238E27FC236}">
                <a16:creationId xmlns:a16="http://schemas.microsoft.com/office/drawing/2014/main" id="{9DF6A8FE-FCD0-4EE1-54E7-F4A056E85DD1}"/>
              </a:ext>
            </a:extLst>
          </p:cNvPr>
          <p:cNvSpPr txBox="1"/>
          <p:nvPr/>
        </p:nvSpPr>
        <p:spPr>
          <a:xfrm>
            <a:off x="1187490" y="8932474"/>
            <a:ext cx="2592347" cy="200055"/>
          </a:xfrm>
          <a:prstGeom prst="rect">
            <a:avLst/>
          </a:prstGeom>
          <a:noFill/>
        </p:spPr>
        <p:txBody>
          <a:bodyPr wrap="square" rtlCol="0">
            <a:spAutoFit/>
          </a:bodyPr>
          <a:lstStyle/>
          <a:p>
            <a:r>
              <a:rPr kumimoji="1" lang="en-US" altLang="ja-JP" sz="700" b="1" dirty="0">
                <a:solidFill>
                  <a:schemeClr val="tx1">
                    <a:lumMod val="95000"/>
                    <a:lumOff val="5000"/>
                  </a:schemeClr>
                </a:solidFill>
                <a:latin typeface="Meiryo UI" panose="020B0604030504040204" pitchFamily="50" charset="-128"/>
                <a:ea typeface="Meiryo UI" panose="020B0604030504040204" pitchFamily="50" charset="-128"/>
              </a:rPr>
              <a:t>https://carigaku.mhlw.go.jp/eventsch/153329/</a:t>
            </a:r>
            <a:endParaRPr kumimoji="1" lang="en-US" altLang="ja-JP" sz="700" b="1" dirty="0">
              <a:latin typeface="Meiryo UI" panose="020B0604030504040204" pitchFamily="50" charset="-128"/>
              <a:ea typeface="Meiryo UI" panose="020B0604030504040204" pitchFamily="50" charset="-128"/>
            </a:endParaRPr>
          </a:p>
        </p:txBody>
      </p:sp>
      <p:pic>
        <p:nvPicPr>
          <p:cNvPr id="53" name="図 52">
            <a:extLst>
              <a:ext uri="{FF2B5EF4-FFF2-40B4-BE49-F238E27FC236}">
                <a16:creationId xmlns:a16="http://schemas.microsoft.com/office/drawing/2014/main" id="{64955786-8946-446C-B609-7FD9936C93A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00579" y="8218025"/>
            <a:ext cx="702996" cy="720203"/>
          </a:xfrm>
          <a:prstGeom prst="rect">
            <a:avLst/>
          </a:prstGeom>
          <a:noFill/>
          <a:extLst>
            <a:ext uri="{909E8E84-426E-40DD-AFC4-6F175D3DCCD1}">
              <a14:hiddenFill xmlns:a14="http://schemas.microsoft.com/office/drawing/2010/main">
                <a:solidFill>
                  <a:srgbClr val="FFFFFF"/>
                </a:solidFill>
              </a14:hiddenFill>
            </a:ext>
          </a:extLst>
        </p:spPr>
      </p:pic>
      <p:pic>
        <p:nvPicPr>
          <p:cNvPr id="54" name="図 53">
            <a:extLst>
              <a:ext uri="{FF2B5EF4-FFF2-40B4-BE49-F238E27FC236}">
                <a16:creationId xmlns:a16="http://schemas.microsoft.com/office/drawing/2014/main" id="{9865D06A-DBF3-4FCB-8173-462C6948055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06407" y="9608916"/>
            <a:ext cx="702996" cy="7202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93411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平行四辺形 1">
            <a:extLst>
              <a:ext uri="{FF2B5EF4-FFF2-40B4-BE49-F238E27FC236}">
                <a16:creationId xmlns:a16="http://schemas.microsoft.com/office/drawing/2014/main" id="{AD343CD7-4C61-C2BD-A946-4CC6022B7CD9}"/>
              </a:ext>
            </a:extLst>
          </p:cNvPr>
          <p:cNvSpPr/>
          <p:nvPr/>
        </p:nvSpPr>
        <p:spPr>
          <a:xfrm>
            <a:off x="210684" y="223504"/>
            <a:ext cx="2074168" cy="275876"/>
          </a:xfrm>
          <a:prstGeom prst="parallelogram">
            <a:avLst/>
          </a:prstGeom>
          <a:solidFill>
            <a:srgbClr val="DBDE54"/>
          </a:solidFill>
          <a:ln>
            <a:noFill/>
          </a:ln>
        </p:spPr>
        <p:style>
          <a:lnRef idx="2">
            <a:schemeClr val="accent1">
              <a:shade val="15000"/>
            </a:schemeClr>
          </a:lnRef>
          <a:fillRef idx="1">
            <a:schemeClr val="accent1"/>
          </a:fillRef>
          <a:effectRef idx="0">
            <a:schemeClr val="accent1"/>
          </a:effectRef>
          <a:fontRef idx="minor">
            <a:schemeClr val="lt1"/>
          </a:fontRef>
        </p:style>
        <p:txBody>
          <a:bodyPr lIns="38856" bIns="38856" rtlCol="0" anchor="ctr"/>
          <a:lstStyle/>
          <a:p>
            <a:pPr algn="ctr"/>
            <a:r>
              <a:rPr kumimoji="1" lang="ja-JP" altLang="en-US" sz="1295" b="1">
                <a:solidFill>
                  <a:schemeClr val="tx1">
                    <a:lumMod val="95000"/>
                    <a:lumOff val="5000"/>
                  </a:schemeClr>
                </a:solidFill>
                <a:latin typeface="Meiryo UI" panose="020B0604030504040204" pitchFamily="50" charset="-128"/>
                <a:ea typeface="Meiryo UI" panose="020B0604030504040204" pitchFamily="50" charset="-128"/>
              </a:rPr>
              <a:t>各日程詳細</a:t>
            </a:r>
          </a:p>
        </p:txBody>
      </p:sp>
      <p:cxnSp>
        <p:nvCxnSpPr>
          <p:cNvPr id="6" name="直線コネクタ 5">
            <a:extLst>
              <a:ext uri="{FF2B5EF4-FFF2-40B4-BE49-F238E27FC236}">
                <a16:creationId xmlns:a16="http://schemas.microsoft.com/office/drawing/2014/main" id="{D3DA0823-E81F-2D1B-B57D-EE6CBC58EC82}"/>
              </a:ext>
            </a:extLst>
          </p:cNvPr>
          <p:cNvCxnSpPr>
            <a:cxnSpLocks/>
          </p:cNvCxnSpPr>
          <p:nvPr/>
        </p:nvCxnSpPr>
        <p:spPr>
          <a:xfrm>
            <a:off x="801286" y="478851"/>
            <a:ext cx="2696634" cy="0"/>
          </a:xfrm>
          <a:prstGeom prst="line">
            <a:avLst/>
          </a:prstGeom>
          <a:ln w="19050">
            <a:solidFill>
              <a:srgbClr val="DBDE54"/>
            </a:solidFill>
          </a:ln>
        </p:spPr>
        <p:style>
          <a:lnRef idx="1">
            <a:schemeClr val="accent1"/>
          </a:lnRef>
          <a:fillRef idx="0">
            <a:schemeClr val="accent1"/>
          </a:fillRef>
          <a:effectRef idx="0">
            <a:schemeClr val="accent1"/>
          </a:effectRef>
          <a:fontRef idx="minor">
            <a:schemeClr val="tx1"/>
          </a:fontRef>
        </p:style>
      </p:cxnSp>
      <p:graphicFrame>
        <p:nvGraphicFramePr>
          <p:cNvPr id="7" name="表 1043">
            <a:extLst>
              <a:ext uri="{FF2B5EF4-FFF2-40B4-BE49-F238E27FC236}">
                <a16:creationId xmlns:a16="http://schemas.microsoft.com/office/drawing/2014/main" id="{2EC6DA6E-1D46-8FC9-66CB-7EFF8E8DD2F0}"/>
              </a:ext>
            </a:extLst>
          </p:cNvPr>
          <p:cNvGraphicFramePr>
            <a:graphicFrameLocks noGrp="1"/>
          </p:cNvGraphicFramePr>
          <p:nvPr>
            <p:extLst>
              <p:ext uri="{D42A27DB-BD31-4B8C-83A1-F6EECF244321}">
                <p14:modId xmlns:p14="http://schemas.microsoft.com/office/powerpoint/2010/main" val="573355353"/>
              </p:ext>
            </p:extLst>
          </p:nvPr>
        </p:nvGraphicFramePr>
        <p:xfrm>
          <a:off x="207964" y="584172"/>
          <a:ext cx="7153502" cy="6345346"/>
        </p:xfrm>
        <a:graphic>
          <a:graphicData uri="http://schemas.openxmlformats.org/drawingml/2006/table">
            <a:tbl>
              <a:tblPr firstRow="1" bandRow="1">
                <a:tableStyleId>{5940675A-B579-460E-94D1-54222C63F5DA}</a:tableStyleId>
              </a:tblPr>
              <a:tblGrid>
                <a:gridCol w="1905366">
                  <a:extLst>
                    <a:ext uri="{9D8B030D-6E8A-4147-A177-3AD203B41FA5}">
                      <a16:colId xmlns:a16="http://schemas.microsoft.com/office/drawing/2014/main" val="2572959698"/>
                    </a:ext>
                  </a:extLst>
                </a:gridCol>
                <a:gridCol w="4140241">
                  <a:extLst>
                    <a:ext uri="{9D8B030D-6E8A-4147-A177-3AD203B41FA5}">
                      <a16:colId xmlns:a16="http://schemas.microsoft.com/office/drawing/2014/main" val="3504140590"/>
                    </a:ext>
                  </a:extLst>
                </a:gridCol>
                <a:gridCol w="1107895">
                  <a:extLst>
                    <a:ext uri="{9D8B030D-6E8A-4147-A177-3AD203B41FA5}">
                      <a16:colId xmlns:a16="http://schemas.microsoft.com/office/drawing/2014/main" val="1289615247"/>
                    </a:ext>
                  </a:extLst>
                </a:gridCol>
              </a:tblGrid>
              <a:tr h="274562">
                <a:tc>
                  <a:txBody>
                    <a:bodyPr/>
                    <a:lstStyle/>
                    <a:p>
                      <a:pPr algn="ctr"/>
                      <a:r>
                        <a:rPr kumimoji="1" lang="ja-JP" altLang="en-US" sz="1100" b="1">
                          <a:solidFill>
                            <a:schemeClr val="tx1"/>
                          </a:solidFill>
                          <a:latin typeface="Meiryo UI" panose="020B0604030504040204" pitchFamily="50" charset="-128"/>
                          <a:ea typeface="Meiryo UI" panose="020B0604030504040204" pitchFamily="50" charset="-128"/>
                        </a:rPr>
                        <a:t>テーマ</a:t>
                      </a:r>
                    </a:p>
                  </a:txBody>
                  <a:tcPr marL="98694" marR="98694" marT="49347" marB="493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DBDE54"/>
                    </a:solidFill>
                  </a:tcPr>
                </a:tc>
                <a:tc>
                  <a:txBody>
                    <a:bodyPr/>
                    <a:lstStyle/>
                    <a:p>
                      <a:pPr algn="ctr"/>
                      <a:r>
                        <a:rPr kumimoji="1" lang="ja-JP" altLang="en-US" sz="1100" b="1">
                          <a:solidFill>
                            <a:schemeClr val="tx1"/>
                          </a:solidFill>
                          <a:latin typeface="Meiryo UI" panose="020B0604030504040204" pitchFamily="50" charset="-128"/>
                          <a:ea typeface="Meiryo UI" panose="020B0604030504040204" pitchFamily="50" charset="-128"/>
                        </a:rPr>
                        <a:t>概要</a:t>
                      </a:r>
                      <a:endParaRPr kumimoji="1" lang="en-US" altLang="ja-JP" sz="1100" b="1">
                        <a:solidFill>
                          <a:schemeClr val="tx1"/>
                        </a:solidFill>
                        <a:latin typeface="Meiryo UI" panose="020B0604030504040204" pitchFamily="50" charset="-128"/>
                        <a:ea typeface="Meiryo UI" panose="020B0604030504040204" pitchFamily="50" charset="-128"/>
                      </a:endParaRPr>
                    </a:p>
                  </a:txBody>
                  <a:tcPr marL="98694" marR="98694" marT="49347" marB="493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DBDE54"/>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100" b="1">
                          <a:solidFill>
                            <a:schemeClr val="tx1"/>
                          </a:solidFill>
                          <a:latin typeface="Meiryo UI" panose="020B0604030504040204" pitchFamily="50" charset="-128"/>
                          <a:ea typeface="Meiryo UI" panose="020B0604030504040204" pitchFamily="50" charset="-128"/>
                        </a:rPr>
                        <a:t>開催日時</a:t>
                      </a:r>
                      <a:endParaRPr kumimoji="1" lang="en-US" altLang="ja-JP" sz="1100" b="1">
                        <a:solidFill>
                          <a:schemeClr val="tx1"/>
                        </a:solidFill>
                        <a:latin typeface="Meiryo UI" panose="020B0604030504040204" pitchFamily="50" charset="-128"/>
                        <a:ea typeface="Meiryo UI" panose="020B0604030504040204" pitchFamily="50" charset="-128"/>
                      </a:endParaRPr>
                    </a:p>
                  </a:txBody>
                  <a:tcPr marL="19428" marR="19428" marT="49347" marB="493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DBDE54"/>
                    </a:solidFill>
                  </a:tcPr>
                </a:tc>
                <a:extLst>
                  <a:ext uri="{0D108BD9-81ED-4DB2-BD59-A6C34878D82A}">
                    <a16:rowId xmlns:a16="http://schemas.microsoft.com/office/drawing/2014/main" val="2411657735"/>
                  </a:ext>
                </a:extLst>
              </a:tr>
              <a:tr h="1276350">
                <a:tc>
                  <a:txBody>
                    <a:bodyPr/>
                    <a:lstStyle/>
                    <a:p>
                      <a:pPr algn="ctr"/>
                      <a:r>
                        <a:rPr kumimoji="1" lang="ja-JP" altLang="en-US" sz="1200" b="1">
                          <a:solidFill>
                            <a:schemeClr val="tx1"/>
                          </a:solidFill>
                          <a:latin typeface="Meiryo UI" panose="020B0604030504040204" pitchFamily="50" charset="-128"/>
                          <a:ea typeface="Meiryo UI" panose="020B0604030504040204" pitchFamily="50" charset="-128"/>
                        </a:rPr>
                        <a:t>第１回</a:t>
                      </a:r>
                      <a:endParaRPr kumimoji="1" lang="en-US" altLang="ja-JP" sz="1200" b="1">
                        <a:solidFill>
                          <a:schemeClr val="tx1"/>
                        </a:solidFill>
                        <a:latin typeface="Meiryo UI" panose="020B0604030504040204" pitchFamily="50" charset="-128"/>
                        <a:ea typeface="Meiryo UI" panose="020B0604030504040204" pitchFamily="50" charset="-128"/>
                      </a:endParaRPr>
                    </a:p>
                    <a:p>
                      <a:pPr algn="ctr"/>
                      <a:endParaRPr kumimoji="1" lang="en-US" altLang="ja-JP" sz="100" b="1">
                        <a:solidFill>
                          <a:schemeClr val="tx1"/>
                        </a:solidFill>
                        <a:latin typeface="Meiryo UI" panose="020B0604030504040204" pitchFamily="50" charset="-128"/>
                        <a:ea typeface="Meiryo UI" panose="020B0604030504040204" pitchFamily="50" charset="-128"/>
                      </a:endParaRPr>
                    </a:p>
                    <a:p>
                      <a:pPr algn="ctr"/>
                      <a:r>
                        <a:rPr kumimoji="1" lang="ja-JP" altLang="en-US" sz="1200" b="1">
                          <a:solidFill>
                            <a:schemeClr val="tx1"/>
                          </a:solidFill>
                          <a:latin typeface="Meiryo UI" panose="020B0604030504040204" pitchFamily="50" charset="-128"/>
                          <a:ea typeface="Meiryo UI" panose="020B0604030504040204" pitchFamily="50" charset="-128"/>
                        </a:rPr>
                        <a:t>キャリアの振り返り</a:t>
                      </a:r>
                      <a:endParaRPr kumimoji="1" lang="en-US" altLang="ja-JP" sz="1200" b="1">
                        <a:solidFill>
                          <a:schemeClr val="tx1"/>
                        </a:solidFill>
                        <a:latin typeface="Meiryo UI" panose="020B0604030504040204" pitchFamily="50" charset="-128"/>
                        <a:ea typeface="Meiryo UI" panose="020B0604030504040204" pitchFamily="50" charset="-128"/>
                      </a:endParaRPr>
                    </a:p>
                  </a:txBody>
                  <a:tcPr marL="98694" marR="98694" marT="49347" marB="493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a:r>
                        <a:rPr kumimoji="1" lang="ja-JP" altLang="en-US" sz="1200" b="1">
                          <a:solidFill>
                            <a:schemeClr val="tx1"/>
                          </a:solidFill>
                          <a:latin typeface="Meiryo UI" panose="020B0604030504040204" pitchFamily="50" charset="-128"/>
                          <a:ea typeface="Meiryo UI" panose="020B0604030504040204" pitchFamily="50" charset="-128"/>
                        </a:rPr>
                        <a:t>ライフラインチャートでこれまでを振り返る</a:t>
                      </a:r>
                    </a:p>
                    <a:p>
                      <a:pPr algn="l"/>
                      <a:r>
                        <a:rPr kumimoji="1" lang="ja-JP" altLang="en-US" sz="1000" b="1">
                          <a:solidFill>
                            <a:schemeClr val="tx1"/>
                          </a:solidFill>
                          <a:latin typeface="Meiryo UI" panose="020B0604030504040204" pitchFamily="50" charset="-128"/>
                          <a:ea typeface="Meiryo UI" panose="020B0604030504040204" pitchFamily="50" charset="-128"/>
                        </a:rPr>
                        <a:t>～ジョブ・カードを作成する～</a:t>
                      </a:r>
                      <a:endParaRPr kumimoji="1" lang="en-US" altLang="ja-JP" sz="1000" b="1">
                        <a:solidFill>
                          <a:schemeClr val="tx1"/>
                        </a:solidFill>
                        <a:highlight>
                          <a:srgbClr val="FFFF00"/>
                        </a:highlight>
                        <a:latin typeface="Meiryo UI" panose="020B0604030504040204" pitchFamily="50" charset="-128"/>
                        <a:ea typeface="Meiryo UI" panose="020B0604030504040204" pitchFamily="50" charset="-128"/>
                      </a:endParaRPr>
                    </a:p>
                  </a:txBody>
                  <a:tcPr marL="108000" marR="98694" marT="72000" marB="493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kumimoji="1" lang="ja-JP" altLang="en-US" sz="1000" b="1" dirty="0">
                          <a:solidFill>
                            <a:schemeClr val="tx1"/>
                          </a:solidFill>
                          <a:latin typeface="Meiryo UI" panose="020B0604030504040204" pitchFamily="50" charset="-128"/>
                          <a:ea typeface="Meiryo UI" panose="020B0604030504040204" pitchFamily="50" charset="-128"/>
                        </a:rPr>
                        <a:t>　</a:t>
                      </a:r>
                      <a:r>
                        <a:rPr kumimoji="1" lang="en-US" altLang="ja-JP" sz="1000" dirty="0">
                          <a:solidFill>
                            <a:schemeClr val="tx1"/>
                          </a:solidFill>
                          <a:latin typeface="Meiryo UI" panose="020B0604030504040204" pitchFamily="50" charset="-128"/>
                          <a:ea typeface="Meiryo UI" panose="020B0604030504040204" pitchFamily="50" charset="-128"/>
                        </a:rPr>
                        <a:t>10</a:t>
                      </a:r>
                      <a:r>
                        <a:rPr kumimoji="1" lang="ja-JP" altLang="en-US" sz="1000" dirty="0">
                          <a:solidFill>
                            <a:schemeClr val="tx1"/>
                          </a:solidFill>
                          <a:latin typeface="Meiryo UI" panose="020B0604030504040204" pitchFamily="50" charset="-128"/>
                          <a:ea typeface="Meiryo UI" panose="020B0604030504040204" pitchFamily="50" charset="-128"/>
                        </a:rPr>
                        <a:t>月</a:t>
                      </a:r>
                      <a:r>
                        <a:rPr kumimoji="1" lang="en-US" altLang="ja-JP" sz="1000" dirty="0">
                          <a:solidFill>
                            <a:schemeClr val="tx1"/>
                          </a:solidFill>
                          <a:latin typeface="Meiryo UI" panose="020B0604030504040204" pitchFamily="50" charset="-128"/>
                          <a:ea typeface="Meiryo UI" panose="020B0604030504040204" pitchFamily="50" charset="-128"/>
                        </a:rPr>
                        <a:t>29</a:t>
                      </a:r>
                      <a:r>
                        <a:rPr kumimoji="1" lang="ja-JP" altLang="en-US" sz="1000" dirty="0">
                          <a:solidFill>
                            <a:schemeClr val="tx1"/>
                          </a:solidFill>
                          <a:latin typeface="Meiryo UI" panose="020B0604030504040204" pitchFamily="50" charset="-128"/>
                          <a:ea typeface="Meiryo UI" panose="020B0604030504040204" pitchFamily="50" charset="-128"/>
                        </a:rPr>
                        <a:t>日（水）</a:t>
                      </a:r>
                      <a:endParaRPr kumimoji="1" lang="en-US" altLang="ja-JP" sz="1000" dirty="0">
                        <a:solidFill>
                          <a:schemeClr val="tx1"/>
                        </a:solidFill>
                        <a:latin typeface="Meiryo UI" panose="020B0604030504040204" pitchFamily="50" charset="-128"/>
                        <a:ea typeface="Meiryo UI" panose="020B0604030504040204" pitchFamily="50" charset="-128"/>
                      </a:endParaRPr>
                    </a:p>
                    <a:p>
                      <a:pPr algn="ctr"/>
                      <a:r>
                        <a:rPr kumimoji="1" lang="en-US" altLang="ja-JP" sz="1000" dirty="0">
                          <a:solidFill>
                            <a:schemeClr val="tx1"/>
                          </a:solidFill>
                          <a:latin typeface="Meiryo UI" panose="020B0604030504040204" pitchFamily="50" charset="-128"/>
                          <a:ea typeface="Meiryo UI" panose="020B0604030504040204" pitchFamily="50" charset="-128"/>
                        </a:rPr>
                        <a:t>18:30</a:t>
                      </a:r>
                      <a:r>
                        <a:rPr kumimoji="1" lang="ja-JP" altLang="en-US" sz="1000" dirty="0">
                          <a:solidFill>
                            <a:schemeClr val="tx1"/>
                          </a:solidFill>
                          <a:latin typeface="Meiryo UI" panose="020B0604030504040204" pitchFamily="50" charset="-128"/>
                          <a:ea typeface="Meiryo UI" panose="020B0604030504040204" pitchFamily="50" charset="-128"/>
                        </a:rPr>
                        <a:t>～</a:t>
                      </a:r>
                      <a:r>
                        <a:rPr kumimoji="1" lang="en-US" altLang="ja-JP" sz="1000" dirty="0">
                          <a:solidFill>
                            <a:schemeClr val="tx1"/>
                          </a:solidFill>
                          <a:latin typeface="Meiryo UI" panose="020B0604030504040204" pitchFamily="50" charset="-128"/>
                          <a:ea typeface="Meiryo UI" panose="020B0604030504040204" pitchFamily="50" charset="-128"/>
                        </a:rPr>
                        <a:t>20:30</a:t>
                      </a:r>
                      <a:endParaRPr kumimoji="1" lang="ja-JP" altLang="en-US" sz="1000" dirty="0">
                        <a:solidFill>
                          <a:srgbClr val="FF0000"/>
                        </a:solidFill>
                        <a:latin typeface="Meiryo UI" panose="020B0604030504040204" pitchFamily="50" charset="-128"/>
                        <a:ea typeface="Meiryo UI" panose="020B0604030504040204" pitchFamily="50" charset="-128"/>
                      </a:endParaRPr>
                    </a:p>
                  </a:txBody>
                  <a:tcPr marL="3886" marR="0" marT="49347" marB="493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CFEB4"/>
                    </a:solidFill>
                  </a:tcPr>
                </a:tc>
                <a:extLst>
                  <a:ext uri="{0D108BD9-81ED-4DB2-BD59-A6C34878D82A}">
                    <a16:rowId xmlns:a16="http://schemas.microsoft.com/office/drawing/2014/main" val="3333777128"/>
                  </a:ext>
                </a:extLst>
              </a:tr>
              <a:tr h="1316741">
                <a:tc>
                  <a:txBody>
                    <a:bodyPr/>
                    <a:lstStyle/>
                    <a:p>
                      <a:pPr algn="ctr"/>
                      <a:r>
                        <a:rPr kumimoji="1" lang="ja-JP" altLang="en-US" sz="1200" b="1">
                          <a:solidFill>
                            <a:schemeClr val="tx1"/>
                          </a:solidFill>
                          <a:latin typeface="Meiryo UI" panose="020B0604030504040204" pitchFamily="50" charset="-128"/>
                          <a:ea typeface="Meiryo UI" panose="020B0604030504040204" pitchFamily="50" charset="-128"/>
                        </a:rPr>
                        <a:t>第２回</a:t>
                      </a:r>
                      <a:endParaRPr kumimoji="1" lang="en-US" altLang="ja-JP" sz="1200" b="1">
                        <a:solidFill>
                          <a:schemeClr val="tx1"/>
                        </a:solidFill>
                        <a:latin typeface="Meiryo UI" panose="020B0604030504040204" pitchFamily="50" charset="-128"/>
                        <a:ea typeface="Meiryo UI" panose="020B0604030504040204" pitchFamily="50" charset="-128"/>
                      </a:endParaRPr>
                    </a:p>
                    <a:p>
                      <a:pPr algn="ctr"/>
                      <a:endParaRPr kumimoji="1" lang="en-US" altLang="ja-JP" sz="300" b="1">
                        <a:solidFill>
                          <a:schemeClr val="tx1"/>
                        </a:solidFill>
                        <a:latin typeface="Meiryo UI" panose="020B0604030504040204" pitchFamily="50" charset="-128"/>
                        <a:ea typeface="Meiryo UI" panose="020B0604030504040204" pitchFamily="50" charset="-128"/>
                      </a:endParaRPr>
                    </a:p>
                    <a:p>
                      <a:pPr algn="ctr"/>
                      <a:r>
                        <a:rPr kumimoji="1" lang="ja-JP" altLang="en-US" sz="1200" b="1">
                          <a:solidFill>
                            <a:schemeClr val="tx1"/>
                          </a:solidFill>
                          <a:latin typeface="Meiryo UI" panose="020B0604030504040204" pitchFamily="50" charset="-128"/>
                          <a:ea typeface="Meiryo UI" panose="020B0604030504040204" pitchFamily="50" charset="-128"/>
                        </a:rPr>
                        <a:t>リスキリングの方向性検討</a:t>
                      </a:r>
                      <a:endParaRPr kumimoji="1" lang="en-US" altLang="ja-JP" sz="1200" b="1">
                        <a:solidFill>
                          <a:schemeClr val="tx1"/>
                        </a:solidFill>
                        <a:latin typeface="Meiryo UI" panose="020B0604030504040204" pitchFamily="50" charset="-128"/>
                        <a:ea typeface="Meiryo UI" panose="020B0604030504040204" pitchFamily="50" charset="-128"/>
                      </a:endParaRPr>
                    </a:p>
                  </a:txBody>
                  <a:tcPr marL="98694" marR="98694" marT="49347" marB="493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a:r>
                        <a:rPr kumimoji="1" lang="en-US" altLang="ja-JP" sz="1200" b="1">
                          <a:solidFill>
                            <a:schemeClr val="tx1"/>
                          </a:solidFill>
                          <a:latin typeface="Meiryo UI" panose="020B0604030504040204" pitchFamily="50" charset="-128"/>
                          <a:ea typeface="Meiryo UI" panose="020B0604030504040204" pitchFamily="50" charset="-128"/>
                        </a:rPr>
                        <a:t>Will</a:t>
                      </a:r>
                      <a:r>
                        <a:rPr kumimoji="1" lang="ja-JP" altLang="en-US" sz="1200" b="1">
                          <a:solidFill>
                            <a:schemeClr val="tx1"/>
                          </a:solidFill>
                          <a:latin typeface="Meiryo UI" panose="020B0604030504040204" pitchFamily="50" charset="-128"/>
                          <a:ea typeface="Meiryo UI" panose="020B0604030504040204" pitchFamily="50" charset="-128"/>
                        </a:rPr>
                        <a:t>・</a:t>
                      </a:r>
                      <a:r>
                        <a:rPr kumimoji="1" lang="en-US" altLang="ja-JP" sz="1200" b="1">
                          <a:solidFill>
                            <a:schemeClr val="tx1"/>
                          </a:solidFill>
                          <a:latin typeface="Meiryo UI" panose="020B0604030504040204" pitchFamily="50" charset="-128"/>
                          <a:ea typeface="Meiryo UI" panose="020B0604030504040204" pitchFamily="50" charset="-128"/>
                        </a:rPr>
                        <a:t>Can</a:t>
                      </a:r>
                      <a:r>
                        <a:rPr kumimoji="1" lang="ja-JP" altLang="en-US" sz="1200" b="1">
                          <a:solidFill>
                            <a:schemeClr val="tx1"/>
                          </a:solidFill>
                          <a:latin typeface="Meiryo UI" panose="020B0604030504040204" pitchFamily="50" charset="-128"/>
                          <a:ea typeface="Meiryo UI" panose="020B0604030504040204" pitchFamily="50" charset="-128"/>
                        </a:rPr>
                        <a:t>・</a:t>
                      </a:r>
                      <a:r>
                        <a:rPr kumimoji="1" lang="en-US" altLang="ja-JP" sz="1200" b="1">
                          <a:solidFill>
                            <a:schemeClr val="tx1"/>
                          </a:solidFill>
                          <a:latin typeface="Meiryo UI" panose="020B0604030504040204" pitchFamily="50" charset="-128"/>
                          <a:ea typeface="Meiryo UI" panose="020B0604030504040204" pitchFamily="50" charset="-128"/>
                        </a:rPr>
                        <a:t>Must</a:t>
                      </a:r>
                      <a:r>
                        <a:rPr kumimoji="1" lang="ja-JP" altLang="en-US" sz="1200" b="1">
                          <a:solidFill>
                            <a:schemeClr val="tx1"/>
                          </a:solidFill>
                          <a:latin typeface="Meiryo UI" panose="020B0604030504040204" pitchFamily="50" charset="-128"/>
                          <a:ea typeface="Meiryo UI" panose="020B0604030504040204" pitchFamily="50" charset="-128"/>
                        </a:rPr>
                        <a:t>の明確化</a:t>
                      </a:r>
                    </a:p>
                    <a:p>
                      <a:pPr algn="l"/>
                      <a:r>
                        <a:rPr kumimoji="1" lang="ja-JP" altLang="en-US" sz="1000" b="1">
                          <a:solidFill>
                            <a:schemeClr val="tx1"/>
                          </a:solidFill>
                          <a:latin typeface="Meiryo UI" panose="020B0604030504040204" pitchFamily="50" charset="-128"/>
                          <a:ea typeface="Meiryo UI" panose="020B0604030504040204" pitchFamily="50" charset="-128"/>
                        </a:rPr>
                        <a:t>～中長期的なキャリアビジョンを描く～</a:t>
                      </a:r>
                    </a:p>
                  </a:txBody>
                  <a:tcPr marL="108000" marR="98694" marT="72000" marB="493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kumimoji="1" lang="ja-JP" altLang="en-US" sz="1000" b="1" dirty="0">
                          <a:solidFill>
                            <a:schemeClr val="tx1"/>
                          </a:solidFill>
                          <a:latin typeface="Meiryo UI" panose="020B0604030504040204" pitchFamily="50" charset="-128"/>
                          <a:ea typeface="Meiryo UI" panose="020B0604030504040204" pitchFamily="50" charset="-128"/>
                        </a:rPr>
                        <a:t>　</a:t>
                      </a:r>
                      <a:r>
                        <a:rPr kumimoji="1" lang="en-US" altLang="ja-JP" sz="1000" dirty="0">
                          <a:solidFill>
                            <a:schemeClr val="tx1"/>
                          </a:solidFill>
                          <a:latin typeface="Meiryo UI" panose="020B0604030504040204" pitchFamily="50" charset="-128"/>
                          <a:ea typeface="Meiryo UI" panose="020B0604030504040204" pitchFamily="50" charset="-128"/>
                        </a:rPr>
                        <a:t>11</a:t>
                      </a:r>
                      <a:r>
                        <a:rPr kumimoji="1" lang="ja-JP" altLang="en-US" sz="1000" dirty="0">
                          <a:solidFill>
                            <a:schemeClr val="tx1"/>
                          </a:solidFill>
                          <a:latin typeface="Meiryo UI" panose="020B0604030504040204" pitchFamily="50" charset="-128"/>
                          <a:ea typeface="Meiryo UI" panose="020B0604030504040204" pitchFamily="50" charset="-128"/>
                        </a:rPr>
                        <a:t>月</a:t>
                      </a:r>
                      <a:r>
                        <a:rPr kumimoji="1" lang="en-US" altLang="ja-JP" sz="1000" dirty="0">
                          <a:solidFill>
                            <a:schemeClr val="tx1"/>
                          </a:solidFill>
                          <a:latin typeface="Meiryo UI" panose="020B0604030504040204" pitchFamily="50" charset="-128"/>
                          <a:ea typeface="Meiryo UI" panose="020B0604030504040204" pitchFamily="50" charset="-128"/>
                        </a:rPr>
                        <a:t>6</a:t>
                      </a:r>
                      <a:r>
                        <a:rPr kumimoji="1" lang="ja-JP" altLang="en-US" sz="1000" dirty="0">
                          <a:solidFill>
                            <a:schemeClr val="tx1"/>
                          </a:solidFill>
                          <a:latin typeface="Meiryo UI" panose="020B0604030504040204" pitchFamily="50" charset="-128"/>
                          <a:ea typeface="Meiryo UI" panose="020B0604030504040204" pitchFamily="50" charset="-128"/>
                        </a:rPr>
                        <a:t>日（木）</a:t>
                      </a:r>
                      <a:endParaRPr kumimoji="1" lang="en-US" altLang="ja-JP" sz="1000" dirty="0">
                        <a:solidFill>
                          <a:schemeClr val="tx1"/>
                        </a:solidFill>
                        <a:latin typeface="Meiryo UI" panose="020B0604030504040204" pitchFamily="50" charset="-128"/>
                        <a:ea typeface="Meiryo UI" panose="020B0604030504040204" pitchFamily="50" charset="-128"/>
                      </a:endParaRPr>
                    </a:p>
                    <a:p>
                      <a:pPr algn="ctr"/>
                      <a:r>
                        <a:rPr kumimoji="1" lang="en-US" altLang="ja-JP" sz="1000" dirty="0">
                          <a:solidFill>
                            <a:schemeClr val="tx1"/>
                          </a:solidFill>
                          <a:latin typeface="Meiryo UI" panose="020B0604030504040204" pitchFamily="50" charset="-128"/>
                          <a:ea typeface="Meiryo UI" panose="020B0604030504040204" pitchFamily="50" charset="-128"/>
                        </a:rPr>
                        <a:t>18:30</a:t>
                      </a:r>
                      <a:r>
                        <a:rPr kumimoji="1" lang="ja-JP" altLang="en-US" sz="1000" dirty="0">
                          <a:solidFill>
                            <a:schemeClr val="tx1"/>
                          </a:solidFill>
                          <a:latin typeface="Meiryo UI" panose="020B0604030504040204" pitchFamily="50" charset="-128"/>
                          <a:ea typeface="Meiryo UI" panose="020B0604030504040204" pitchFamily="50" charset="-128"/>
                        </a:rPr>
                        <a:t>～</a:t>
                      </a:r>
                      <a:r>
                        <a:rPr kumimoji="1" lang="en-US" altLang="ja-JP" sz="1000" dirty="0">
                          <a:solidFill>
                            <a:schemeClr val="tx1"/>
                          </a:solidFill>
                          <a:latin typeface="Meiryo UI" panose="020B0604030504040204" pitchFamily="50" charset="-128"/>
                          <a:ea typeface="Meiryo UI" panose="020B0604030504040204" pitchFamily="50" charset="-128"/>
                        </a:rPr>
                        <a:t>20:30</a:t>
                      </a:r>
                      <a:endParaRPr kumimoji="1" lang="ja-JP" altLang="en-US" sz="1000" dirty="0">
                        <a:solidFill>
                          <a:srgbClr val="FF0000"/>
                        </a:solidFill>
                        <a:latin typeface="Meiryo UI" panose="020B0604030504040204" pitchFamily="50" charset="-128"/>
                        <a:ea typeface="Meiryo UI" panose="020B0604030504040204" pitchFamily="50" charset="-128"/>
                      </a:endParaRPr>
                    </a:p>
                  </a:txBody>
                  <a:tcPr marL="0" marR="0" marT="49347" marB="493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CFEB4"/>
                    </a:solidFill>
                  </a:tcPr>
                </a:tc>
                <a:extLst>
                  <a:ext uri="{0D108BD9-81ED-4DB2-BD59-A6C34878D82A}">
                    <a16:rowId xmlns:a16="http://schemas.microsoft.com/office/drawing/2014/main" val="3699190441"/>
                  </a:ext>
                </a:extLst>
              </a:tr>
              <a:tr h="462668">
                <a:tc gridSpan="3">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200" b="1">
                          <a:solidFill>
                            <a:schemeClr val="tx1"/>
                          </a:solidFill>
                          <a:latin typeface="Meiryo UI" panose="020B0604030504040204" pitchFamily="50" charset="-128"/>
                          <a:ea typeface="Meiryo UI" panose="020B0604030504040204" pitchFamily="50" charset="-128"/>
                        </a:rPr>
                        <a:t>キャリアコンサルティング（</a:t>
                      </a:r>
                      <a:r>
                        <a:rPr kumimoji="1" lang="en-US" altLang="ja-JP" sz="1200" b="1">
                          <a:solidFill>
                            <a:schemeClr val="tx1"/>
                          </a:solidFill>
                          <a:latin typeface="Meiryo UI" panose="020B0604030504040204" pitchFamily="50" charset="-128"/>
                          <a:ea typeface="Meiryo UI" panose="020B0604030504040204" pitchFamily="50" charset="-128"/>
                        </a:rPr>
                        <a:t>1</a:t>
                      </a:r>
                      <a:r>
                        <a:rPr kumimoji="1" lang="ja-JP" altLang="en-US" sz="1200" b="1">
                          <a:solidFill>
                            <a:schemeClr val="tx1"/>
                          </a:solidFill>
                          <a:latin typeface="Meiryo UI" panose="020B0604030504040204" pitchFamily="50" charset="-128"/>
                          <a:ea typeface="Meiryo UI" panose="020B0604030504040204" pitchFamily="50" charset="-128"/>
                        </a:rPr>
                        <a:t>回目）</a:t>
                      </a:r>
                    </a:p>
                  </a:txBody>
                  <a:tcPr marL="98694" marR="98694" marT="49347" marB="493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tcPr>
                </a:tc>
                <a:tc hMerge="1">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ja-JP" altLang="en-US" sz="1100" b="1">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724942461"/>
                  </a:ext>
                </a:extLst>
              </a:tr>
              <a:tr h="1287802">
                <a:tc>
                  <a:txBody>
                    <a:bodyPr/>
                    <a:lstStyle/>
                    <a:p>
                      <a:pPr algn="ctr"/>
                      <a:r>
                        <a:rPr kumimoji="1" lang="ja-JP" altLang="en-US" sz="1200" b="1">
                          <a:solidFill>
                            <a:schemeClr val="tx1"/>
                          </a:solidFill>
                          <a:latin typeface="Meiryo UI" panose="020B0604030504040204" pitchFamily="50" charset="-128"/>
                          <a:ea typeface="Meiryo UI" panose="020B0604030504040204" pitchFamily="50" charset="-128"/>
                        </a:rPr>
                        <a:t>第３回</a:t>
                      </a:r>
                      <a:endParaRPr kumimoji="1" lang="en-US" altLang="ja-JP" sz="1200" b="1">
                        <a:solidFill>
                          <a:schemeClr val="tx1"/>
                        </a:solidFill>
                        <a:latin typeface="Meiryo UI" panose="020B0604030504040204" pitchFamily="50" charset="-128"/>
                        <a:ea typeface="Meiryo UI" panose="020B0604030504040204" pitchFamily="50" charset="-128"/>
                      </a:endParaRPr>
                    </a:p>
                    <a:p>
                      <a:pPr algn="ctr"/>
                      <a:endParaRPr kumimoji="1" lang="en-US" altLang="ja-JP" sz="300" b="1">
                        <a:solidFill>
                          <a:schemeClr val="tx1"/>
                        </a:solidFill>
                        <a:latin typeface="Meiryo UI" panose="020B0604030504040204" pitchFamily="50" charset="-128"/>
                        <a:ea typeface="Meiryo UI" panose="020B0604030504040204" pitchFamily="50" charset="-128"/>
                      </a:endParaRPr>
                    </a:p>
                    <a:p>
                      <a:pPr algn="ctr"/>
                      <a:r>
                        <a:rPr kumimoji="1" lang="ja-JP" altLang="en-US" sz="1200" b="1">
                          <a:solidFill>
                            <a:schemeClr val="tx1"/>
                          </a:solidFill>
                          <a:latin typeface="Meiryo UI" panose="020B0604030504040204" pitchFamily="50" charset="-128"/>
                          <a:ea typeface="Meiryo UI" panose="020B0604030504040204" pitchFamily="50" charset="-128"/>
                        </a:rPr>
                        <a:t>マネープランについて学ぶ</a:t>
                      </a:r>
                    </a:p>
                  </a:txBody>
                  <a:tcPr marL="98694" marR="98694" marT="49347" marB="493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a:r>
                        <a:rPr kumimoji="1" lang="ja-JP" altLang="en-US" sz="1200" b="1" dirty="0">
                          <a:solidFill>
                            <a:schemeClr val="tx1"/>
                          </a:solidFill>
                          <a:latin typeface="Meiryo UI" panose="020B0604030504040204" pitchFamily="50" charset="-128"/>
                          <a:ea typeface="Meiryo UI" panose="020B0604030504040204" pitchFamily="50" charset="-128"/>
                        </a:rPr>
                        <a:t>キャリアとマネーは両輪</a:t>
                      </a:r>
                    </a:p>
                    <a:p>
                      <a:pPr algn="l"/>
                      <a:r>
                        <a:rPr kumimoji="1" lang="ja-JP" altLang="en-US" sz="1000" b="1" dirty="0">
                          <a:solidFill>
                            <a:schemeClr val="tx1"/>
                          </a:solidFill>
                          <a:latin typeface="Meiryo UI" panose="020B0604030504040204" pitchFamily="50" charset="-128"/>
                          <a:ea typeface="Meiryo UI" panose="020B0604030504040204" pitchFamily="50" charset="-128"/>
                        </a:rPr>
                        <a:t>～年金と保険の理解と実践的なマネープランの作成～</a:t>
                      </a:r>
                      <a:endParaRPr kumimoji="1" lang="en-US" altLang="ja-JP" sz="1000" dirty="0">
                        <a:solidFill>
                          <a:schemeClr val="tx1"/>
                        </a:solidFill>
                        <a:highlight>
                          <a:srgbClr val="FFFF00"/>
                        </a:highlight>
                        <a:latin typeface="Meiryo UI" panose="020B0604030504040204" pitchFamily="50" charset="-128"/>
                        <a:ea typeface="Meiryo UI" panose="020B0604030504040204" pitchFamily="50" charset="-128"/>
                      </a:endParaRPr>
                    </a:p>
                  </a:txBody>
                  <a:tcPr marL="108000" marR="98694" marT="72000" marB="493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kumimoji="1" lang="ja-JP" altLang="en-US" sz="1000" b="0" dirty="0">
                          <a:solidFill>
                            <a:schemeClr val="tx1"/>
                          </a:solidFill>
                          <a:latin typeface="Meiryo UI" panose="020B0604030504040204" pitchFamily="50" charset="-128"/>
                          <a:ea typeface="Meiryo UI" panose="020B0604030504040204" pitchFamily="50" charset="-128"/>
                        </a:rPr>
                        <a:t>  </a:t>
                      </a:r>
                      <a:r>
                        <a:rPr kumimoji="1" lang="en-US" altLang="ja-JP" sz="1000" dirty="0">
                          <a:solidFill>
                            <a:schemeClr val="tx1"/>
                          </a:solidFill>
                          <a:latin typeface="Meiryo UI" panose="020B0604030504040204" pitchFamily="50" charset="-128"/>
                          <a:ea typeface="Meiryo UI" panose="020B0604030504040204" pitchFamily="50" charset="-128"/>
                        </a:rPr>
                        <a:t>11</a:t>
                      </a:r>
                      <a:r>
                        <a:rPr kumimoji="1" lang="ja-JP" altLang="en-US" sz="1000" dirty="0">
                          <a:solidFill>
                            <a:schemeClr val="tx1"/>
                          </a:solidFill>
                          <a:latin typeface="Meiryo UI" panose="020B0604030504040204" pitchFamily="50" charset="-128"/>
                          <a:ea typeface="Meiryo UI" panose="020B0604030504040204" pitchFamily="50" charset="-128"/>
                        </a:rPr>
                        <a:t>月</a:t>
                      </a:r>
                      <a:r>
                        <a:rPr kumimoji="1" lang="en-US" altLang="ja-JP" sz="1000" dirty="0">
                          <a:solidFill>
                            <a:schemeClr val="tx1"/>
                          </a:solidFill>
                          <a:latin typeface="Meiryo UI" panose="020B0604030504040204" pitchFamily="50" charset="-128"/>
                          <a:ea typeface="Meiryo UI" panose="020B0604030504040204" pitchFamily="50" charset="-128"/>
                        </a:rPr>
                        <a:t>20</a:t>
                      </a:r>
                      <a:r>
                        <a:rPr kumimoji="1" lang="ja-JP" altLang="en-US" sz="1000" dirty="0">
                          <a:solidFill>
                            <a:schemeClr val="tx1"/>
                          </a:solidFill>
                          <a:latin typeface="Meiryo UI" panose="020B0604030504040204" pitchFamily="50" charset="-128"/>
                          <a:ea typeface="Meiryo UI" panose="020B0604030504040204" pitchFamily="50" charset="-128"/>
                        </a:rPr>
                        <a:t>日（木）</a:t>
                      </a:r>
                      <a:endParaRPr kumimoji="1" lang="en-US" altLang="ja-JP" sz="1000" dirty="0">
                        <a:solidFill>
                          <a:schemeClr val="tx1"/>
                        </a:solidFill>
                        <a:latin typeface="Meiryo UI" panose="020B0604030504040204" pitchFamily="50" charset="-128"/>
                        <a:ea typeface="Meiryo UI" panose="020B0604030504040204" pitchFamily="50" charset="-128"/>
                      </a:endParaRPr>
                    </a:p>
                    <a:p>
                      <a:pPr algn="ctr"/>
                      <a:r>
                        <a:rPr kumimoji="1" lang="en-US" altLang="ja-JP" sz="1000" dirty="0">
                          <a:solidFill>
                            <a:schemeClr val="tx1"/>
                          </a:solidFill>
                          <a:latin typeface="Meiryo UI" panose="020B0604030504040204" pitchFamily="50" charset="-128"/>
                          <a:ea typeface="Meiryo UI" panose="020B0604030504040204" pitchFamily="50" charset="-128"/>
                        </a:rPr>
                        <a:t>18:30</a:t>
                      </a:r>
                      <a:r>
                        <a:rPr kumimoji="1" lang="ja-JP" altLang="en-US" sz="1000" dirty="0">
                          <a:solidFill>
                            <a:schemeClr val="tx1"/>
                          </a:solidFill>
                          <a:latin typeface="Meiryo UI" panose="020B0604030504040204" pitchFamily="50" charset="-128"/>
                          <a:ea typeface="Meiryo UI" panose="020B0604030504040204" pitchFamily="50" charset="-128"/>
                        </a:rPr>
                        <a:t>～</a:t>
                      </a:r>
                      <a:r>
                        <a:rPr kumimoji="1" lang="en-US" altLang="ja-JP" sz="1000" dirty="0">
                          <a:solidFill>
                            <a:schemeClr val="tx1"/>
                          </a:solidFill>
                          <a:latin typeface="Meiryo UI" panose="020B0604030504040204" pitchFamily="50" charset="-128"/>
                          <a:ea typeface="Meiryo UI" panose="020B0604030504040204" pitchFamily="50" charset="-128"/>
                        </a:rPr>
                        <a:t>20:30</a:t>
                      </a:r>
                      <a:endParaRPr kumimoji="1" lang="ja-JP" altLang="en-US" sz="1000" dirty="0">
                        <a:solidFill>
                          <a:srgbClr val="FF0000"/>
                        </a:solidFill>
                        <a:latin typeface="Meiryo UI" panose="020B0604030504040204" pitchFamily="50" charset="-128"/>
                        <a:ea typeface="Meiryo UI" panose="020B0604030504040204" pitchFamily="50" charset="-128"/>
                      </a:endParaRPr>
                    </a:p>
                  </a:txBody>
                  <a:tcPr marL="0" marR="0" marT="49347" marB="493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CFEB4"/>
                    </a:solidFill>
                  </a:tcPr>
                </a:tc>
                <a:extLst>
                  <a:ext uri="{0D108BD9-81ED-4DB2-BD59-A6C34878D82A}">
                    <a16:rowId xmlns:a16="http://schemas.microsoft.com/office/drawing/2014/main" val="1017156748"/>
                  </a:ext>
                </a:extLst>
              </a:tr>
              <a:tr h="1287802">
                <a:tc>
                  <a:txBody>
                    <a:bodyPr/>
                    <a:lstStyle/>
                    <a:p>
                      <a:pPr algn="ctr"/>
                      <a:r>
                        <a:rPr kumimoji="1" lang="ja-JP" altLang="en-US" sz="1200" b="1">
                          <a:solidFill>
                            <a:schemeClr val="tx1"/>
                          </a:solidFill>
                          <a:latin typeface="Meiryo UI" panose="020B0604030504040204" pitchFamily="50" charset="-128"/>
                          <a:ea typeface="Meiryo UI" panose="020B0604030504040204" pitchFamily="50" charset="-128"/>
                        </a:rPr>
                        <a:t>第４回</a:t>
                      </a:r>
                      <a:endParaRPr kumimoji="1" lang="en-US" altLang="ja-JP" sz="1200" b="1">
                        <a:solidFill>
                          <a:schemeClr val="tx1"/>
                        </a:solidFill>
                        <a:latin typeface="Meiryo UI" panose="020B0604030504040204" pitchFamily="50" charset="-128"/>
                        <a:ea typeface="Meiryo UI" panose="020B0604030504040204" pitchFamily="50" charset="-128"/>
                      </a:endParaRPr>
                    </a:p>
                    <a:p>
                      <a:pPr algn="ctr"/>
                      <a:endParaRPr kumimoji="1" lang="en-US" altLang="ja-JP" sz="300" b="1">
                        <a:solidFill>
                          <a:schemeClr val="tx1"/>
                        </a:solidFill>
                        <a:latin typeface="Meiryo UI" panose="020B0604030504040204" pitchFamily="50" charset="-128"/>
                        <a:ea typeface="Meiryo UI" panose="020B0604030504040204" pitchFamily="50" charset="-128"/>
                      </a:endParaRPr>
                    </a:p>
                    <a:p>
                      <a:pPr algn="ctr"/>
                      <a:r>
                        <a:rPr kumimoji="1" lang="ja-JP" altLang="en-US" sz="1200" b="1">
                          <a:solidFill>
                            <a:schemeClr val="tx1"/>
                          </a:solidFill>
                          <a:latin typeface="Meiryo UI" panose="020B0604030504040204" pitchFamily="50" charset="-128"/>
                          <a:ea typeface="Meiryo UI" panose="020B0604030504040204" pitchFamily="50" charset="-128"/>
                        </a:rPr>
                        <a:t>多様なキャリアデザイン</a:t>
                      </a:r>
                    </a:p>
                  </a:txBody>
                  <a:tcPr marL="98694" marR="98694" marT="49347" marB="493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a:r>
                        <a:rPr kumimoji="1" lang="ja-JP" altLang="en-US" sz="1200" b="1">
                          <a:solidFill>
                            <a:schemeClr val="tx1"/>
                          </a:solidFill>
                          <a:latin typeface="Meiryo UI" panose="020B0604030504040204" pitchFamily="50" charset="-128"/>
                          <a:ea typeface="Meiryo UI" panose="020B0604030504040204" pitchFamily="50" charset="-128"/>
                        </a:rPr>
                        <a:t>多様なキャリアの選択肢を探る</a:t>
                      </a:r>
                    </a:p>
                    <a:p>
                      <a:pPr algn="l"/>
                      <a:r>
                        <a:rPr kumimoji="1" lang="ja-JP" altLang="en-US" sz="1000" b="1">
                          <a:solidFill>
                            <a:schemeClr val="tx1"/>
                          </a:solidFill>
                          <a:latin typeface="Meiryo UI" panose="020B0604030504040204" pitchFamily="50" charset="-128"/>
                          <a:ea typeface="Meiryo UI" panose="020B0604030504040204" pitchFamily="50" charset="-128"/>
                        </a:rPr>
                        <a:t>～中長期的なキャリアプランニング～</a:t>
                      </a:r>
                    </a:p>
                  </a:txBody>
                  <a:tcPr marL="108000" marR="98694" marT="72000" marB="493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kumimoji="1" lang="ja-JP" altLang="en-US" sz="1000" b="0" dirty="0">
                          <a:solidFill>
                            <a:srgbClr val="FF0000"/>
                          </a:solidFill>
                          <a:latin typeface="Meiryo UI" panose="020B0604030504040204" pitchFamily="50" charset="-128"/>
                          <a:ea typeface="Meiryo UI" panose="020B0604030504040204" pitchFamily="50" charset="-128"/>
                        </a:rPr>
                        <a:t>  </a:t>
                      </a:r>
                      <a:r>
                        <a:rPr kumimoji="1" lang="en-US" altLang="ja-JP" sz="1000" dirty="0">
                          <a:solidFill>
                            <a:schemeClr val="tx1"/>
                          </a:solidFill>
                          <a:latin typeface="Meiryo UI" panose="020B0604030504040204" pitchFamily="50" charset="-128"/>
                          <a:ea typeface="Meiryo UI" panose="020B0604030504040204" pitchFamily="50" charset="-128"/>
                        </a:rPr>
                        <a:t>11</a:t>
                      </a:r>
                      <a:r>
                        <a:rPr kumimoji="1" lang="ja-JP" altLang="en-US" sz="1000" dirty="0">
                          <a:solidFill>
                            <a:schemeClr val="tx1"/>
                          </a:solidFill>
                          <a:latin typeface="Meiryo UI" panose="020B0604030504040204" pitchFamily="50" charset="-128"/>
                          <a:ea typeface="Meiryo UI" panose="020B0604030504040204" pitchFamily="50" charset="-128"/>
                        </a:rPr>
                        <a:t>月</a:t>
                      </a:r>
                      <a:r>
                        <a:rPr kumimoji="1" lang="en-US" altLang="ja-JP" sz="1000" dirty="0">
                          <a:solidFill>
                            <a:schemeClr val="tx1"/>
                          </a:solidFill>
                          <a:latin typeface="Meiryo UI" panose="020B0604030504040204" pitchFamily="50" charset="-128"/>
                          <a:ea typeface="Meiryo UI" panose="020B0604030504040204" pitchFamily="50" charset="-128"/>
                        </a:rPr>
                        <a:t>27</a:t>
                      </a:r>
                      <a:r>
                        <a:rPr kumimoji="1" lang="ja-JP" altLang="en-US" sz="1000" dirty="0">
                          <a:solidFill>
                            <a:schemeClr val="tx1"/>
                          </a:solidFill>
                          <a:latin typeface="Meiryo UI" panose="020B0604030504040204" pitchFamily="50" charset="-128"/>
                          <a:ea typeface="Meiryo UI" panose="020B0604030504040204" pitchFamily="50" charset="-128"/>
                        </a:rPr>
                        <a:t>日（木）</a:t>
                      </a:r>
                      <a:endParaRPr kumimoji="1" lang="en-US" altLang="ja-JP" sz="1000" dirty="0">
                        <a:solidFill>
                          <a:schemeClr val="tx1"/>
                        </a:solidFill>
                        <a:latin typeface="Meiryo UI" panose="020B0604030504040204" pitchFamily="50" charset="-128"/>
                        <a:ea typeface="Meiryo UI" panose="020B0604030504040204" pitchFamily="50" charset="-128"/>
                      </a:endParaRPr>
                    </a:p>
                    <a:p>
                      <a:pPr algn="ctr"/>
                      <a:r>
                        <a:rPr kumimoji="1" lang="en-US" altLang="ja-JP" sz="1000" dirty="0">
                          <a:solidFill>
                            <a:schemeClr val="tx1"/>
                          </a:solidFill>
                          <a:latin typeface="Meiryo UI" panose="020B0604030504040204" pitchFamily="50" charset="-128"/>
                          <a:ea typeface="Meiryo UI" panose="020B0604030504040204" pitchFamily="50" charset="-128"/>
                        </a:rPr>
                        <a:t>18:30</a:t>
                      </a:r>
                      <a:r>
                        <a:rPr kumimoji="1" lang="ja-JP" altLang="en-US" sz="1000" dirty="0">
                          <a:solidFill>
                            <a:schemeClr val="tx1"/>
                          </a:solidFill>
                          <a:latin typeface="Meiryo UI" panose="020B0604030504040204" pitchFamily="50" charset="-128"/>
                          <a:ea typeface="Meiryo UI" panose="020B0604030504040204" pitchFamily="50" charset="-128"/>
                        </a:rPr>
                        <a:t>～</a:t>
                      </a:r>
                      <a:r>
                        <a:rPr kumimoji="1" lang="en-US" altLang="ja-JP" sz="1000" dirty="0">
                          <a:solidFill>
                            <a:schemeClr val="tx1"/>
                          </a:solidFill>
                          <a:latin typeface="Meiryo UI" panose="020B0604030504040204" pitchFamily="50" charset="-128"/>
                          <a:ea typeface="Meiryo UI" panose="020B0604030504040204" pitchFamily="50" charset="-128"/>
                        </a:rPr>
                        <a:t>20:30</a:t>
                      </a:r>
                      <a:endParaRPr kumimoji="1" lang="ja-JP" altLang="en-US" sz="1000" dirty="0">
                        <a:solidFill>
                          <a:srgbClr val="FF0000"/>
                        </a:solidFill>
                        <a:latin typeface="Meiryo UI" panose="020B0604030504040204" pitchFamily="50" charset="-128"/>
                        <a:ea typeface="Meiryo UI" panose="020B0604030504040204" pitchFamily="50" charset="-128"/>
                      </a:endParaRPr>
                    </a:p>
                  </a:txBody>
                  <a:tcPr marL="0" marR="0" marT="49347" marB="493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CFEB4"/>
                    </a:solidFill>
                  </a:tcPr>
                </a:tc>
                <a:extLst>
                  <a:ext uri="{0D108BD9-81ED-4DB2-BD59-A6C34878D82A}">
                    <a16:rowId xmlns:a16="http://schemas.microsoft.com/office/drawing/2014/main" val="500431223"/>
                  </a:ext>
                </a:extLst>
              </a:tr>
              <a:tr h="439421">
                <a:tc gridSpan="3">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200" b="1" dirty="0">
                          <a:solidFill>
                            <a:schemeClr val="tx1"/>
                          </a:solidFill>
                          <a:latin typeface="Meiryo UI" panose="020B0604030504040204" pitchFamily="50" charset="-128"/>
                          <a:ea typeface="Meiryo UI" panose="020B0604030504040204" pitchFamily="50" charset="-128"/>
                        </a:rPr>
                        <a:t>キャリアコンサルティング</a:t>
                      </a:r>
                      <a:r>
                        <a:rPr kumimoji="1" lang="ja-JP" altLang="en-US" sz="1200" b="1" dirty="0">
                          <a:solidFill>
                            <a:schemeClr val="tx1">
                              <a:lumMod val="85000"/>
                              <a:lumOff val="15000"/>
                            </a:schemeClr>
                          </a:solidFill>
                          <a:latin typeface="Meiryo UI" panose="020B0604030504040204" pitchFamily="50" charset="-128"/>
                          <a:ea typeface="Meiryo UI" panose="020B0604030504040204" pitchFamily="50" charset="-128"/>
                        </a:rPr>
                        <a:t>（</a:t>
                      </a:r>
                      <a:r>
                        <a:rPr kumimoji="1" lang="en-US" altLang="ja-JP" sz="1200" b="1" dirty="0">
                          <a:solidFill>
                            <a:schemeClr val="tx1">
                              <a:lumMod val="85000"/>
                              <a:lumOff val="15000"/>
                            </a:schemeClr>
                          </a:solidFill>
                          <a:latin typeface="Meiryo UI" panose="020B0604030504040204" pitchFamily="50" charset="-128"/>
                          <a:ea typeface="Meiryo UI" panose="020B0604030504040204" pitchFamily="50" charset="-128"/>
                        </a:rPr>
                        <a:t>2</a:t>
                      </a:r>
                      <a:r>
                        <a:rPr kumimoji="1" lang="ja-JP" altLang="en-US" sz="1200" b="1" dirty="0">
                          <a:solidFill>
                            <a:schemeClr val="tx1">
                              <a:lumMod val="85000"/>
                              <a:lumOff val="15000"/>
                            </a:schemeClr>
                          </a:solidFill>
                          <a:latin typeface="Meiryo UI" panose="020B0604030504040204" pitchFamily="50" charset="-128"/>
                          <a:ea typeface="Meiryo UI" panose="020B0604030504040204" pitchFamily="50" charset="-128"/>
                        </a:rPr>
                        <a:t>回目）</a:t>
                      </a:r>
                      <a:endParaRPr kumimoji="1" lang="ja-JP" altLang="en-US" sz="1200" b="1" dirty="0">
                        <a:solidFill>
                          <a:schemeClr val="tx1"/>
                        </a:solidFill>
                        <a:latin typeface="Meiryo UI" panose="020B0604030504040204" pitchFamily="50" charset="-128"/>
                        <a:ea typeface="Meiryo UI" panose="020B0604030504040204" pitchFamily="50" charset="-128"/>
                      </a:endParaRPr>
                    </a:p>
                  </a:txBody>
                  <a:tcPr marL="98694" marR="98694" marT="49347" marB="493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tcPr>
                </a:tc>
                <a:tc hMerge="1">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ja-JP" altLang="en-US" sz="1100" b="1">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17742880"/>
                  </a:ext>
                </a:extLst>
              </a:tr>
            </a:tbl>
          </a:graphicData>
        </a:graphic>
      </p:graphicFrame>
      <p:sp>
        <p:nvSpPr>
          <p:cNvPr id="8" name="平行四辺形 7">
            <a:extLst>
              <a:ext uri="{FF2B5EF4-FFF2-40B4-BE49-F238E27FC236}">
                <a16:creationId xmlns:a16="http://schemas.microsoft.com/office/drawing/2014/main" id="{AE7FAFF7-92C0-33C8-3603-AD71D0B0F7B9}"/>
              </a:ext>
            </a:extLst>
          </p:cNvPr>
          <p:cNvSpPr/>
          <p:nvPr/>
        </p:nvSpPr>
        <p:spPr>
          <a:xfrm>
            <a:off x="218823" y="7108548"/>
            <a:ext cx="2806072" cy="275876"/>
          </a:xfrm>
          <a:prstGeom prst="parallelogram">
            <a:avLst/>
          </a:prstGeom>
          <a:solidFill>
            <a:srgbClr val="DBDE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95" b="1" dirty="0">
                <a:solidFill>
                  <a:schemeClr val="tx1">
                    <a:lumMod val="95000"/>
                    <a:lumOff val="5000"/>
                  </a:schemeClr>
                </a:solidFill>
                <a:latin typeface="Meiryo UI" panose="020B0604030504040204" pitchFamily="50" charset="-128"/>
                <a:ea typeface="Meiryo UI" panose="020B0604030504040204" pitchFamily="50" charset="-128"/>
              </a:rPr>
              <a:t>キャリアコンサルティングについて</a:t>
            </a:r>
          </a:p>
        </p:txBody>
      </p:sp>
      <p:cxnSp>
        <p:nvCxnSpPr>
          <p:cNvPr id="10" name="直線コネクタ 9">
            <a:extLst>
              <a:ext uri="{FF2B5EF4-FFF2-40B4-BE49-F238E27FC236}">
                <a16:creationId xmlns:a16="http://schemas.microsoft.com/office/drawing/2014/main" id="{443EB90E-1D6E-DB0D-905E-31FC8CAF5DE1}"/>
              </a:ext>
            </a:extLst>
          </p:cNvPr>
          <p:cNvCxnSpPr>
            <a:cxnSpLocks/>
          </p:cNvCxnSpPr>
          <p:nvPr/>
        </p:nvCxnSpPr>
        <p:spPr>
          <a:xfrm>
            <a:off x="1069244" y="7370918"/>
            <a:ext cx="2696634" cy="0"/>
          </a:xfrm>
          <a:prstGeom prst="line">
            <a:avLst/>
          </a:prstGeom>
          <a:ln w="19050">
            <a:solidFill>
              <a:srgbClr val="DBDE54"/>
            </a:solidFill>
          </a:ln>
        </p:spPr>
        <p:style>
          <a:lnRef idx="1">
            <a:schemeClr val="accent1"/>
          </a:lnRef>
          <a:fillRef idx="0">
            <a:schemeClr val="accent1"/>
          </a:fillRef>
          <a:effectRef idx="0">
            <a:schemeClr val="accent1"/>
          </a:effectRef>
          <a:fontRef idx="minor">
            <a:schemeClr val="tx1"/>
          </a:fontRef>
        </p:style>
      </p:cxnSp>
      <p:sp>
        <p:nvSpPr>
          <p:cNvPr id="30" name="正方形/長方形 29">
            <a:extLst>
              <a:ext uri="{FF2B5EF4-FFF2-40B4-BE49-F238E27FC236}">
                <a16:creationId xmlns:a16="http://schemas.microsoft.com/office/drawing/2014/main" id="{AE77D3C5-7F1F-9183-E5A3-0283D134C995}"/>
              </a:ext>
            </a:extLst>
          </p:cNvPr>
          <p:cNvSpPr/>
          <p:nvPr/>
        </p:nvSpPr>
        <p:spPr>
          <a:xfrm>
            <a:off x="0" y="9595217"/>
            <a:ext cx="7559675" cy="1096596"/>
          </a:xfrm>
          <a:prstGeom prst="rect">
            <a:avLst/>
          </a:prstGeom>
          <a:solidFill>
            <a:srgbClr val="F5F6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19938" rtl="0" eaLnBrk="1" latinLnBrk="0" hangingPunct="1">
              <a:defRPr sz="1653" kern="1200">
                <a:solidFill>
                  <a:schemeClr val="tx1"/>
                </a:solidFill>
                <a:latin typeface="+mn-lt"/>
                <a:ea typeface="+mn-ea"/>
                <a:cs typeface="+mn-cs"/>
              </a:defRPr>
            </a:lvl1pPr>
            <a:lvl2pPr marL="419938" algn="l" defTabSz="419938" rtl="0" eaLnBrk="1" latinLnBrk="0" hangingPunct="1">
              <a:defRPr sz="1653" kern="1200">
                <a:solidFill>
                  <a:schemeClr val="tx1"/>
                </a:solidFill>
                <a:latin typeface="+mn-lt"/>
                <a:ea typeface="+mn-ea"/>
                <a:cs typeface="+mn-cs"/>
              </a:defRPr>
            </a:lvl2pPr>
            <a:lvl3pPr marL="839876" algn="l" defTabSz="419938" rtl="0" eaLnBrk="1" latinLnBrk="0" hangingPunct="1">
              <a:defRPr sz="1653" kern="1200">
                <a:solidFill>
                  <a:schemeClr val="tx1"/>
                </a:solidFill>
                <a:latin typeface="+mn-lt"/>
                <a:ea typeface="+mn-ea"/>
                <a:cs typeface="+mn-cs"/>
              </a:defRPr>
            </a:lvl3pPr>
            <a:lvl4pPr marL="1259815" algn="l" defTabSz="419938" rtl="0" eaLnBrk="1" latinLnBrk="0" hangingPunct="1">
              <a:defRPr sz="1653" kern="1200">
                <a:solidFill>
                  <a:schemeClr val="tx1"/>
                </a:solidFill>
                <a:latin typeface="+mn-lt"/>
                <a:ea typeface="+mn-ea"/>
                <a:cs typeface="+mn-cs"/>
              </a:defRPr>
            </a:lvl4pPr>
            <a:lvl5pPr marL="1679753" algn="l" defTabSz="419938" rtl="0" eaLnBrk="1" latinLnBrk="0" hangingPunct="1">
              <a:defRPr sz="1653" kern="1200">
                <a:solidFill>
                  <a:schemeClr val="tx1"/>
                </a:solidFill>
                <a:latin typeface="+mn-lt"/>
                <a:ea typeface="+mn-ea"/>
                <a:cs typeface="+mn-cs"/>
              </a:defRPr>
            </a:lvl5pPr>
            <a:lvl6pPr marL="2099691" algn="l" defTabSz="419938" rtl="0" eaLnBrk="1" latinLnBrk="0" hangingPunct="1">
              <a:defRPr sz="1653" kern="1200">
                <a:solidFill>
                  <a:schemeClr val="tx1"/>
                </a:solidFill>
                <a:latin typeface="+mn-lt"/>
                <a:ea typeface="+mn-ea"/>
                <a:cs typeface="+mn-cs"/>
              </a:defRPr>
            </a:lvl6pPr>
            <a:lvl7pPr marL="2519629" algn="l" defTabSz="419938" rtl="0" eaLnBrk="1" latinLnBrk="0" hangingPunct="1">
              <a:defRPr sz="1653" kern="1200">
                <a:solidFill>
                  <a:schemeClr val="tx1"/>
                </a:solidFill>
                <a:latin typeface="+mn-lt"/>
                <a:ea typeface="+mn-ea"/>
                <a:cs typeface="+mn-cs"/>
              </a:defRPr>
            </a:lvl7pPr>
            <a:lvl8pPr marL="2939567" algn="l" defTabSz="419938" rtl="0" eaLnBrk="1" latinLnBrk="0" hangingPunct="1">
              <a:defRPr sz="1653" kern="1200">
                <a:solidFill>
                  <a:schemeClr val="tx1"/>
                </a:solidFill>
                <a:latin typeface="+mn-lt"/>
                <a:ea typeface="+mn-ea"/>
                <a:cs typeface="+mn-cs"/>
              </a:defRPr>
            </a:lvl8pPr>
            <a:lvl9pPr marL="3359506" algn="l" defTabSz="419938" rtl="0" eaLnBrk="1" latinLnBrk="0" hangingPunct="1">
              <a:defRPr sz="1653" kern="1200">
                <a:solidFill>
                  <a:schemeClr val="tx1"/>
                </a:solidFill>
                <a:latin typeface="+mn-lt"/>
                <a:ea typeface="+mn-ea"/>
                <a:cs typeface="+mn-cs"/>
              </a:defRPr>
            </a:lvl9pPr>
          </a:lstStyle>
          <a:p>
            <a:pPr algn="ctr"/>
            <a:endParaRPr kumimoji="1" lang="ja-JP" altLang="en-US" sz="1469">
              <a:latin typeface="Meiryo UI" panose="020B0604030504040204" pitchFamily="50" charset="-128"/>
              <a:ea typeface="Meiryo UI" panose="020B0604030504040204" pitchFamily="50" charset="-128"/>
            </a:endParaRPr>
          </a:p>
        </p:txBody>
      </p:sp>
      <p:grpSp>
        <p:nvGrpSpPr>
          <p:cNvPr id="248" name="グループ化 247">
            <a:extLst>
              <a:ext uri="{FF2B5EF4-FFF2-40B4-BE49-F238E27FC236}">
                <a16:creationId xmlns:a16="http://schemas.microsoft.com/office/drawing/2014/main" id="{BD1FE53F-6805-E760-F75B-FA7848B269C2}"/>
              </a:ext>
            </a:extLst>
          </p:cNvPr>
          <p:cNvGrpSpPr/>
          <p:nvPr/>
        </p:nvGrpSpPr>
        <p:grpSpPr>
          <a:xfrm>
            <a:off x="3173112" y="9992191"/>
            <a:ext cx="2603546" cy="320080"/>
            <a:chOff x="3645356" y="9149966"/>
            <a:chExt cx="2774885" cy="319989"/>
          </a:xfrm>
        </p:grpSpPr>
        <p:sp>
          <p:nvSpPr>
            <p:cNvPr id="241" name="四角形: 角を丸くする 240">
              <a:extLst>
                <a:ext uri="{FF2B5EF4-FFF2-40B4-BE49-F238E27FC236}">
                  <a16:creationId xmlns:a16="http://schemas.microsoft.com/office/drawing/2014/main" id="{84484417-6840-F231-F62D-CDE811D00C15}"/>
                </a:ext>
              </a:extLst>
            </p:cNvPr>
            <p:cNvSpPr/>
            <p:nvPr/>
          </p:nvSpPr>
          <p:spPr>
            <a:xfrm>
              <a:off x="3645356" y="9149973"/>
              <a:ext cx="2774885" cy="319565"/>
            </a:xfrm>
            <a:prstGeom prst="round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19938" rtl="0" eaLnBrk="1" latinLnBrk="0" hangingPunct="1">
                <a:defRPr sz="1653" kern="1200">
                  <a:solidFill>
                    <a:schemeClr val="tx1"/>
                  </a:solidFill>
                  <a:latin typeface="+mn-lt"/>
                  <a:ea typeface="+mn-ea"/>
                  <a:cs typeface="+mn-cs"/>
                </a:defRPr>
              </a:lvl1pPr>
              <a:lvl2pPr marL="419938" algn="l" defTabSz="419938" rtl="0" eaLnBrk="1" latinLnBrk="0" hangingPunct="1">
                <a:defRPr sz="1653" kern="1200">
                  <a:solidFill>
                    <a:schemeClr val="tx1"/>
                  </a:solidFill>
                  <a:latin typeface="+mn-lt"/>
                  <a:ea typeface="+mn-ea"/>
                  <a:cs typeface="+mn-cs"/>
                </a:defRPr>
              </a:lvl2pPr>
              <a:lvl3pPr marL="839876" algn="l" defTabSz="419938" rtl="0" eaLnBrk="1" latinLnBrk="0" hangingPunct="1">
                <a:defRPr sz="1653" kern="1200">
                  <a:solidFill>
                    <a:schemeClr val="tx1"/>
                  </a:solidFill>
                  <a:latin typeface="+mn-lt"/>
                  <a:ea typeface="+mn-ea"/>
                  <a:cs typeface="+mn-cs"/>
                </a:defRPr>
              </a:lvl3pPr>
              <a:lvl4pPr marL="1259815" algn="l" defTabSz="419938" rtl="0" eaLnBrk="1" latinLnBrk="0" hangingPunct="1">
                <a:defRPr sz="1653" kern="1200">
                  <a:solidFill>
                    <a:schemeClr val="tx1"/>
                  </a:solidFill>
                  <a:latin typeface="+mn-lt"/>
                  <a:ea typeface="+mn-ea"/>
                  <a:cs typeface="+mn-cs"/>
                </a:defRPr>
              </a:lvl4pPr>
              <a:lvl5pPr marL="1679753" algn="l" defTabSz="419938" rtl="0" eaLnBrk="1" latinLnBrk="0" hangingPunct="1">
                <a:defRPr sz="1653" kern="1200">
                  <a:solidFill>
                    <a:schemeClr val="tx1"/>
                  </a:solidFill>
                  <a:latin typeface="+mn-lt"/>
                  <a:ea typeface="+mn-ea"/>
                  <a:cs typeface="+mn-cs"/>
                </a:defRPr>
              </a:lvl5pPr>
              <a:lvl6pPr marL="2099691" algn="l" defTabSz="419938" rtl="0" eaLnBrk="1" latinLnBrk="0" hangingPunct="1">
                <a:defRPr sz="1653" kern="1200">
                  <a:solidFill>
                    <a:schemeClr val="tx1"/>
                  </a:solidFill>
                  <a:latin typeface="+mn-lt"/>
                  <a:ea typeface="+mn-ea"/>
                  <a:cs typeface="+mn-cs"/>
                </a:defRPr>
              </a:lvl6pPr>
              <a:lvl7pPr marL="2519629" algn="l" defTabSz="419938" rtl="0" eaLnBrk="1" latinLnBrk="0" hangingPunct="1">
                <a:defRPr sz="1653" kern="1200">
                  <a:solidFill>
                    <a:schemeClr val="tx1"/>
                  </a:solidFill>
                  <a:latin typeface="+mn-lt"/>
                  <a:ea typeface="+mn-ea"/>
                  <a:cs typeface="+mn-cs"/>
                </a:defRPr>
              </a:lvl7pPr>
              <a:lvl8pPr marL="2939567" algn="l" defTabSz="419938" rtl="0" eaLnBrk="1" latinLnBrk="0" hangingPunct="1">
                <a:defRPr sz="1653" kern="1200">
                  <a:solidFill>
                    <a:schemeClr val="tx1"/>
                  </a:solidFill>
                  <a:latin typeface="+mn-lt"/>
                  <a:ea typeface="+mn-ea"/>
                  <a:cs typeface="+mn-cs"/>
                </a:defRPr>
              </a:lvl8pPr>
              <a:lvl9pPr marL="3359506" algn="l" defTabSz="419938" rtl="0" eaLnBrk="1" latinLnBrk="0" hangingPunct="1">
                <a:defRPr sz="1653" kern="1200">
                  <a:solidFill>
                    <a:schemeClr val="tx1"/>
                  </a:solidFill>
                  <a:latin typeface="+mn-lt"/>
                  <a:ea typeface="+mn-ea"/>
                  <a:cs typeface="+mn-cs"/>
                </a:defRPr>
              </a:lvl9pPr>
            </a:lstStyle>
            <a:p>
              <a:pPr algn="ctr"/>
              <a:endParaRPr kumimoji="1" lang="ja-JP" altLang="en-US" sz="1469">
                <a:latin typeface="Meiryo UI" panose="020B0604030504040204" pitchFamily="50" charset="-128"/>
                <a:ea typeface="Meiryo UI" panose="020B0604030504040204" pitchFamily="50" charset="-128"/>
              </a:endParaRPr>
            </a:p>
          </p:txBody>
        </p:sp>
        <p:sp>
          <p:nvSpPr>
            <p:cNvPr id="243" name="四角形: 上の 2 つの角を丸める 242">
              <a:extLst>
                <a:ext uri="{FF2B5EF4-FFF2-40B4-BE49-F238E27FC236}">
                  <a16:creationId xmlns:a16="http://schemas.microsoft.com/office/drawing/2014/main" id="{87CEF122-984C-C6F0-84C9-C750E23640D5}"/>
                </a:ext>
              </a:extLst>
            </p:cNvPr>
            <p:cNvSpPr/>
            <p:nvPr/>
          </p:nvSpPr>
          <p:spPr>
            <a:xfrm rot="5400000">
              <a:off x="6103433" y="9153148"/>
              <a:ext cx="319989" cy="313625"/>
            </a:xfrm>
            <a:prstGeom prst="round2SameRect">
              <a:avLst>
                <a:gd name="adj1" fmla="val 25667"/>
                <a:gd name="adj2" fmla="val 0"/>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19938" rtl="0" eaLnBrk="1" latinLnBrk="0" hangingPunct="1">
                <a:defRPr sz="1653" kern="1200">
                  <a:solidFill>
                    <a:schemeClr val="tx1"/>
                  </a:solidFill>
                  <a:latin typeface="+mn-lt"/>
                  <a:ea typeface="+mn-ea"/>
                  <a:cs typeface="+mn-cs"/>
                </a:defRPr>
              </a:lvl1pPr>
              <a:lvl2pPr marL="419938" algn="l" defTabSz="419938" rtl="0" eaLnBrk="1" latinLnBrk="0" hangingPunct="1">
                <a:defRPr sz="1653" kern="1200">
                  <a:solidFill>
                    <a:schemeClr val="tx1"/>
                  </a:solidFill>
                  <a:latin typeface="+mn-lt"/>
                  <a:ea typeface="+mn-ea"/>
                  <a:cs typeface="+mn-cs"/>
                </a:defRPr>
              </a:lvl2pPr>
              <a:lvl3pPr marL="839876" algn="l" defTabSz="419938" rtl="0" eaLnBrk="1" latinLnBrk="0" hangingPunct="1">
                <a:defRPr sz="1653" kern="1200">
                  <a:solidFill>
                    <a:schemeClr val="tx1"/>
                  </a:solidFill>
                  <a:latin typeface="+mn-lt"/>
                  <a:ea typeface="+mn-ea"/>
                  <a:cs typeface="+mn-cs"/>
                </a:defRPr>
              </a:lvl3pPr>
              <a:lvl4pPr marL="1259815" algn="l" defTabSz="419938" rtl="0" eaLnBrk="1" latinLnBrk="0" hangingPunct="1">
                <a:defRPr sz="1653" kern="1200">
                  <a:solidFill>
                    <a:schemeClr val="tx1"/>
                  </a:solidFill>
                  <a:latin typeface="+mn-lt"/>
                  <a:ea typeface="+mn-ea"/>
                  <a:cs typeface="+mn-cs"/>
                </a:defRPr>
              </a:lvl4pPr>
              <a:lvl5pPr marL="1679753" algn="l" defTabSz="419938" rtl="0" eaLnBrk="1" latinLnBrk="0" hangingPunct="1">
                <a:defRPr sz="1653" kern="1200">
                  <a:solidFill>
                    <a:schemeClr val="tx1"/>
                  </a:solidFill>
                  <a:latin typeface="+mn-lt"/>
                  <a:ea typeface="+mn-ea"/>
                  <a:cs typeface="+mn-cs"/>
                </a:defRPr>
              </a:lvl5pPr>
              <a:lvl6pPr marL="2099691" algn="l" defTabSz="419938" rtl="0" eaLnBrk="1" latinLnBrk="0" hangingPunct="1">
                <a:defRPr sz="1653" kern="1200">
                  <a:solidFill>
                    <a:schemeClr val="tx1"/>
                  </a:solidFill>
                  <a:latin typeface="+mn-lt"/>
                  <a:ea typeface="+mn-ea"/>
                  <a:cs typeface="+mn-cs"/>
                </a:defRPr>
              </a:lvl6pPr>
              <a:lvl7pPr marL="2519629" algn="l" defTabSz="419938" rtl="0" eaLnBrk="1" latinLnBrk="0" hangingPunct="1">
                <a:defRPr sz="1653" kern="1200">
                  <a:solidFill>
                    <a:schemeClr val="tx1"/>
                  </a:solidFill>
                  <a:latin typeface="+mn-lt"/>
                  <a:ea typeface="+mn-ea"/>
                  <a:cs typeface="+mn-cs"/>
                </a:defRPr>
              </a:lvl7pPr>
              <a:lvl8pPr marL="2939567" algn="l" defTabSz="419938" rtl="0" eaLnBrk="1" latinLnBrk="0" hangingPunct="1">
                <a:defRPr sz="1653" kern="1200">
                  <a:solidFill>
                    <a:schemeClr val="tx1"/>
                  </a:solidFill>
                  <a:latin typeface="+mn-lt"/>
                  <a:ea typeface="+mn-ea"/>
                  <a:cs typeface="+mn-cs"/>
                </a:defRPr>
              </a:lvl8pPr>
              <a:lvl9pPr marL="3359506" algn="l" defTabSz="419938" rtl="0" eaLnBrk="1" latinLnBrk="0" hangingPunct="1">
                <a:defRPr sz="1653" kern="1200">
                  <a:solidFill>
                    <a:schemeClr val="tx1"/>
                  </a:solidFill>
                  <a:latin typeface="+mn-lt"/>
                  <a:ea typeface="+mn-ea"/>
                  <a:cs typeface="+mn-cs"/>
                </a:defRPr>
              </a:lvl9pPr>
            </a:lstStyle>
            <a:p>
              <a:pPr algn="ctr"/>
              <a:endParaRPr kumimoji="1" lang="ja-JP" altLang="en-US" sz="1469">
                <a:latin typeface="Meiryo UI" panose="020B0604030504040204" pitchFamily="50" charset="-128"/>
                <a:ea typeface="Meiryo UI" panose="020B0604030504040204" pitchFamily="50" charset="-128"/>
              </a:endParaRPr>
            </a:p>
          </p:txBody>
        </p:sp>
        <p:grpSp>
          <p:nvGrpSpPr>
            <p:cNvPr id="244" name="グループ化 243">
              <a:extLst>
                <a:ext uri="{FF2B5EF4-FFF2-40B4-BE49-F238E27FC236}">
                  <a16:creationId xmlns:a16="http://schemas.microsoft.com/office/drawing/2014/main" id="{AF3BE3CD-EC58-DC83-1374-F0F10FE3E40B}"/>
                </a:ext>
              </a:extLst>
            </p:cNvPr>
            <p:cNvGrpSpPr/>
            <p:nvPr/>
          </p:nvGrpSpPr>
          <p:grpSpPr>
            <a:xfrm>
              <a:off x="6157566" y="9232081"/>
              <a:ext cx="198604" cy="156490"/>
              <a:chOff x="6356108" y="10709563"/>
              <a:chExt cx="134883" cy="125512"/>
            </a:xfrm>
          </p:grpSpPr>
          <p:cxnSp>
            <p:nvCxnSpPr>
              <p:cNvPr id="245" name="直線コネクタ 244">
                <a:extLst>
                  <a:ext uri="{FF2B5EF4-FFF2-40B4-BE49-F238E27FC236}">
                    <a16:creationId xmlns:a16="http://schemas.microsoft.com/office/drawing/2014/main" id="{9E95E3DD-76AD-1707-785F-E7A3A787B75F}"/>
                  </a:ext>
                </a:extLst>
              </p:cNvPr>
              <p:cNvCxnSpPr>
                <a:cxnSpLocks/>
              </p:cNvCxnSpPr>
              <p:nvPr/>
            </p:nvCxnSpPr>
            <p:spPr>
              <a:xfrm>
                <a:off x="6436341" y="10789355"/>
                <a:ext cx="54650" cy="45720"/>
              </a:xfrm>
              <a:prstGeom prst="line">
                <a:avLst/>
              </a:prstGeom>
              <a:ln w="38100" cap="rnd">
                <a:solidFill>
                  <a:schemeClr val="bg1"/>
                </a:solidFill>
                <a:round/>
              </a:ln>
            </p:spPr>
            <p:style>
              <a:lnRef idx="1">
                <a:schemeClr val="accent1"/>
              </a:lnRef>
              <a:fillRef idx="0">
                <a:schemeClr val="accent1"/>
              </a:fillRef>
              <a:effectRef idx="0">
                <a:schemeClr val="accent1"/>
              </a:effectRef>
              <a:fontRef idx="minor">
                <a:schemeClr val="tx1"/>
              </a:fontRef>
            </p:style>
          </p:cxnSp>
          <p:sp>
            <p:nvSpPr>
              <p:cNvPr id="247" name="楕円 246">
                <a:extLst>
                  <a:ext uri="{FF2B5EF4-FFF2-40B4-BE49-F238E27FC236}">
                    <a16:creationId xmlns:a16="http://schemas.microsoft.com/office/drawing/2014/main" id="{52C5F91B-9B69-76E3-1690-C27D7CAC6FE3}"/>
                  </a:ext>
                </a:extLst>
              </p:cNvPr>
              <p:cNvSpPr/>
              <p:nvPr/>
            </p:nvSpPr>
            <p:spPr>
              <a:xfrm>
                <a:off x="6356108" y="10709563"/>
                <a:ext cx="107558" cy="107558"/>
              </a:xfrm>
              <a:prstGeom prst="ellipse">
                <a:avLst/>
              </a:prstGeom>
              <a:solidFill>
                <a:schemeClr val="tx1">
                  <a:lumMod val="75000"/>
                  <a:lumOff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19938" rtl="0" eaLnBrk="1" latinLnBrk="0" hangingPunct="1">
                  <a:defRPr sz="1653" kern="1200">
                    <a:solidFill>
                      <a:schemeClr val="tx1"/>
                    </a:solidFill>
                    <a:latin typeface="+mn-lt"/>
                    <a:ea typeface="+mn-ea"/>
                    <a:cs typeface="+mn-cs"/>
                  </a:defRPr>
                </a:lvl1pPr>
                <a:lvl2pPr marL="419938" algn="l" defTabSz="419938" rtl="0" eaLnBrk="1" latinLnBrk="0" hangingPunct="1">
                  <a:defRPr sz="1653" kern="1200">
                    <a:solidFill>
                      <a:schemeClr val="tx1"/>
                    </a:solidFill>
                    <a:latin typeface="+mn-lt"/>
                    <a:ea typeface="+mn-ea"/>
                    <a:cs typeface="+mn-cs"/>
                  </a:defRPr>
                </a:lvl2pPr>
                <a:lvl3pPr marL="839876" algn="l" defTabSz="419938" rtl="0" eaLnBrk="1" latinLnBrk="0" hangingPunct="1">
                  <a:defRPr sz="1653" kern="1200">
                    <a:solidFill>
                      <a:schemeClr val="tx1"/>
                    </a:solidFill>
                    <a:latin typeface="+mn-lt"/>
                    <a:ea typeface="+mn-ea"/>
                    <a:cs typeface="+mn-cs"/>
                  </a:defRPr>
                </a:lvl3pPr>
                <a:lvl4pPr marL="1259815" algn="l" defTabSz="419938" rtl="0" eaLnBrk="1" latinLnBrk="0" hangingPunct="1">
                  <a:defRPr sz="1653" kern="1200">
                    <a:solidFill>
                      <a:schemeClr val="tx1"/>
                    </a:solidFill>
                    <a:latin typeface="+mn-lt"/>
                    <a:ea typeface="+mn-ea"/>
                    <a:cs typeface="+mn-cs"/>
                  </a:defRPr>
                </a:lvl4pPr>
                <a:lvl5pPr marL="1679753" algn="l" defTabSz="419938" rtl="0" eaLnBrk="1" latinLnBrk="0" hangingPunct="1">
                  <a:defRPr sz="1653" kern="1200">
                    <a:solidFill>
                      <a:schemeClr val="tx1"/>
                    </a:solidFill>
                    <a:latin typeface="+mn-lt"/>
                    <a:ea typeface="+mn-ea"/>
                    <a:cs typeface="+mn-cs"/>
                  </a:defRPr>
                </a:lvl5pPr>
                <a:lvl6pPr marL="2099691" algn="l" defTabSz="419938" rtl="0" eaLnBrk="1" latinLnBrk="0" hangingPunct="1">
                  <a:defRPr sz="1653" kern="1200">
                    <a:solidFill>
                      <a:schemeClr val="tx1"/>
                    </a:solidFill>
                    <a:latin typeface="+mn-lt"/>
                    <a:ea typeface="+mn-ea"/>
                    <a:cs typeface="+mn-cs"/>
                  </a:defRPr>
                </a:lvl6pPr>
                <a:lvl7pPr marL="2519629" algn="l" defTabSz="419938" rtl="0" eaLnBrk="1" latinLnBrk="0" hangingPunct="1">
                  <a:defRPr sz="1653" kern="1200">
                    <a:solidFill>
                      <a:schemeClr val="tx1"/>
                    </a:solidFill>
                    <a:latin typeface="+mn-lt"/>
                    <a:ea typeface="+mn-ea"/>
                    <a:cs typeface="+mn-cs"/>
                  </a:defRPr>
                </a:lvl7pPr>
                <a:lvl8pPr marL="2939567" algn="l" defTabSz="419938" rtl="0" eaLnBrk="1" latinLnBrk="0" hangingPunct="1">
                  <a:defRPr sz="1653" kern="1200">
                    <a:solidFill>
                      <a:schemeClr val="tx1"/>
                    </a:solidFill>
                    <a:latin typeface="+mn-lt"/>
                    <a:ea typeface="+mn-ea"/>
                    <a:cs typeface="+mn-cs"/>
                  </a:defRPr>
                </a:lvl8pPr>
                <a:lvl9pPr marL="3359506" algn="l" defTabSz="419938" rtl="0" eaLnBrk="1" latinLnBrk="0" hangingPunct="1">
                  <a:defRPr sz="1653" kern="1200">
                    <a:solidFill>
                      <a:schemeClr val="tx1"/>
                    </a:solidFill>
                    <a:latin typeface="+mn-lt"/>
                    <a:ea typeface="+mn-ea"/>
                    <a:cs typeface="+mn-cs"/>
                  </a:defRPr>
                </a:lvl9pPr>
              </a:lstStyle>
              <a:p>
                <a:pPr algn="ctr"/>
                <a:endParaRPr kumimoji="1" lang="ja-JP" altLang="en-US" sz="1469">
                  <a:latin typeface="Meiryo UI" panose="020B0604030504040204" pitchFamily="50" charset="-128"/>
                  <a:ea typeface="Meiryo UI" panose="020B0604030504040204" pitchFamily="50" charset="-128"/>
                </a:endParaRPr>
              </a:p>
            </p:txBody>
          </p:sp>
        </p:grpSp>
        <p:sp>
          <p:nvSpPr>
            <p:cNvPr id="236" name="テキスト ボックス 235">
              <a:extLst>
                <a:ext uri="{FF2B5EF4-FFF2-40B4-BE49-F238E27FC236}">
                  <a16:creationId xmlns:a16="http://schemas.microsoft.com/office/drawing/2014/main" id="{C77ED174-C708-17B8-164D-23BFC22E5CEC}"/>
                </a:ext>
              </a:extLst>
            </p:cNvPr>
            <p:cNvSpPr txBox="1"/>
            <p:nvPr/>
          </p:nvSpPr>
          <p:spPr>
            <a:xfrm>
              <a:off x="3729187" y="9180656"/>
              <a:ext cx="2316721" cy="228780"/>
            </a:xfrm>
            <a:prstGeom prst="rect">
              <a:avLst/>
            </a:prstGeom>
            <a:noFill/>
          </p:spPr>
          <p:txBody>
            <a:bodyPr wrap="none" lIns="0" rIns="0" bIns="0" rtlCol="0" anchor="ctr" anchorCtr="0">
              <a:spAutoFit/>
            </a:bodyPr>
            <a:lstStyle>
              <a:defPPr>
                <a:defRPr lang="en-US"/>
              </a:defPPr>
              <a:lvl1pPr marL="0" algn="l" defTabSz="419938" rtl="0" eaLnBrk="1" latinLnBrk="0" hangingPunct="1">
                <a:defRPr sz="1653" kern="1200">
                  <a:solidFill>
                    <a:schemeClr val="tx1"/>
                  </a:solidFill>
                  <a:latin typeface="+mn-lt"/>
                  <a:ea typeface="+mn-ea"/>
                  <a:cs typeface="+mn-cs"/>
                </a:defRPr>
              </a:lvl1pPr>
              <a:lvl2pPr marL="419938" algn="l" defTabSz="419938" rtl="0" eaLnBrk="1" latinLnBrk="0" hangingPunct="1">
                <a:defRPr sz="1653" kern="1200">
                  <a:solidFill>
                    <a:schemeClr val="tx1"/>
                  </a:solidFill>
                  <a:latin typeface="+mn-lt"/>
                  <a:ea typeface="+mn-ea"/>
                  <a:cs typeface="+mn-cs"/>
                </a:defRPr>
              </a:lvl2pPr>
              <a:lvl3pPr marL="839876" algn="l" defTabSz="419938" rtl="0" eaLnBrk="1" latinLnBrk="0" hangingPunct="1">
                <a:defRPr sz="1653" kern="1200">
                  <a:solidFill>
                    <a:schemeClr val="tx1"/>
                  </a:solidFill>
                  <a:latin typeface="+mn-lt"/>
                  <a:ea typeface="+mn-ea"/>
                  <a:cs typeface="+mn-cs"/>
                </a:defRPr>
              </a:lvl3pPr>
              <a:lvl4pPr marL="1259815" algn="l" defTabSz="419938" rtl="0" eaLnBrk="1" latinLnBrk="0" hangingPunct="1">
                <a:defRPr sz="1653" kern="1200">
                  <a:solidFill>
                    <a:schemeClr val="tx1"/>
                  </a:solidFill>
                  <a:latin typeface="+mn-lt"/>
                  <a:ea typeface="+mn-ea"/>
                  <a:cs typeface="+mn-cs"/>
                </a:defRPr>
              </a:lvl4pPr>
              <a:lvl5pPr marL="1679753" algn="l" defTabSz="419938" rtl="0" eaLnBrk="1" latinLnBrk="0" hangingPunct="1">
                <a:defRPr sz="1653" kern="1200">
                  <a:solidFill>
                    <a:schemeClr val="tx1"/>
                  </a:solidFill>
                  <a:latin typeface="+mn-lt"/>
                  <a:ea typeface="+mn-ea"/>
                  <a:cs typeface="+mn-cs"/>
                </a:defRPr>
              </a:lvl5pPr>
              <a:lvl6pPr marL="2099691" algn="l" defTabSz="419938" rtl="0" eaLnBrk="1" latinLnBrk="0" hangingPunct="1">
                <a:defRPr sz="1653" kern="1200">
                  <a:solidFill>
                    <a:schemeClr val="tx1"/>
                  </a:solidFill>
                  <a:latin typeface="+mn-lt"/>
                  <a:ea typeface="+mn-ea"/>
                  <a:cs typeface="+mn-cs"/>
                </a:defRPr>
              </a:lvl6pPr>
              <a:lvl7pPr marL="2519629" algn="l" defTabSz="419938" rtl="0" eaLnBrk="1" latinLnBrk="0" hangingPunct="1">
                <a:defRPr sz="1653" kern="1200">
                  <a:solidFill>
                    <a:schemeClr val="tx1"/>
                  </a:solidFill>
                  <a:latin typeface="+mn-lt"/>
                  <a:ea typeface="+mn-ea"/>
                  <a:cs typeface="+mn-cs"/>
                </a:defRPr>
              </a:lvl7pPr>
              <a:lvl8pPr marL="2939567" algn="l" defTabSz="419938" rtl="0" eaLnBrk="1" latinLnBrk="0" hangingPunct="1">
                <a:defRPr sz="1653" kern="1200">
                  <a:solidFill>
                    <a:schemeClr val="tx1"/>
                  </a:solidFill>
                  <a:latin typeface="+mn-lt"/>
                  <a:ea typeface="+mn-ea"/>
                  <a:cs typeface="+mn-cs"/>
                </a:defRPr>
              </a:lvl8pPr>
              <a:lvl9pPr marL="3359506" algn="l" defTabSz="419938" rtl="0" eaLnBrk="1" latinLnBrk="0" hangingPunct="1">
                <a:defRPr sz="1653" kern="1200">
                  <a:solidFill>
                    <a:schemeClr val="tx1"/>
                  </a:solidFill>
                  <a:latin typeface="+mn-lt"/>
                  <a:ea typeface="+mn-ea"/>
                  <a:cs typeface="+mn-cs"/>
                </a:defRPr>
              </a:lvl9pPr>
            </a:lstStyle>
            <a:p>
              <a:r>
                <a:rPr kumimoji="1" lang="ja-JP" altLang="en-US" sz="1187" b="1">
                  <a:solidFill>
                    <a:schemeClr val="tx1">
                      <a:lumMod val="75000"/>
                      <a:lumOff val="25000"/>
                    </a:schemeClr>
                  </a:solidFill>
                  <a:latin typeface="Meiryo UI" panose="020B0604030504040204" pitchFamily="50" charset="-128"/>
                  <a:ea typeface="Meiryo UI" panose="020B0604030504040204" pitchFamily="50" charset="-128"/>
                </a:rPr>
                <a:t>キャリア形成・リスキリング推進事業</a:t>
              </a:r>
              <a:endParaRPr kumimoji="1" lang="en-US" altLang="ja-JP" sz="1187" b="1">
                <a:solidFill>
                  <a:schemeClr val="tx1">
                    <a:lumMod val="75000"/>
                    <a:lumOff val="25000"/>
                  </a:schemeClr>
                </a:solidFill>
                <a:latin typeface="Meiryo UI" panose="020B0604030504040204" pitchFamily="50" charset="-128"/>
                <a:ea typeface="Meiryo UI" panose="020B0604030504040204" pitchFamily="50" charset="-128"/>
              </a:endParaRPr>
            </a:p>
          </p:txBody>
        </p:sp>
      </p:grpSp>
      <p:sp>
        <p:nvSpPr>
          <p:cNvPr id="253" name="テキスト ボックス 252">
            <a:extLst>
              <a:ext uri="{FF2B5EF4-FFF2-40B4-BE49-F238E27FC236}">
                <a16:creationId xmlns:a16="http://schemas.microsoft.com/office/drawing/2014/main" id="{8C4AC743-CDA6-0FD6-D851-64BA552B04F7}"/>
              </a:ext>
            </a:extLst>
          </p:cNvPr>
          <p:cNvSpPr txBox="1"/>
          <p:nvPr/>
        </p:nvSpPr>
        <p:spPr>
          <a:xfrm>
            <a:off x="3211596" y="10324881"/>
            <a:ext cx="1917192" cy="161583"/>
          </a:xfrm>
          <a:prstGeom prst="rect">
            <a:avLst/>
          </a:prstGeom>
          <a:noFill/>
        </p:spPr>
        <p:txBody>
          <a:bodyPr wrap="none" lIns="0" tIns="0" rIns="0" bIns="0" rtlCol="0">
            <a:spAutoFit/>
          </a:bodyPr>
          <a:lstStyle>
            <a:defPPr>
              <a:defRPr lang="en-US"/>
            </a:defPPr>
            <a:lvl1pPr marL="0" algn="l" defTabSz="419938" rtl="0" eaLnBrk="1" latinLnBrk="0" hangingPunct="1">
              <a:defRPr sz="1653" kern="1200">
                <a:solidFill>
                  <a:schemeClr val="tx1"/>
                </a:solidFill>
                <a:latin typeface="+mn-lt"/>
                <a:ea typeface="+mn-ea"/>
                <a:cs typeface="+mn-cs"/>
              </a:defRPr>
            </a:lvl1pPr>
            <a:lvl2pPr marL="419938" algn="l" defTabSz="419938" rtl="0" eaLnBrk="1" latinLnBrk="0" hangingPunct="1">
              <a:defRPr sz="1653" kern="1200">
                <a:solidFill>
                  <a:schemeClr val="tx1"/>
                </a:solidFill>
                <a:latin typeface="+mn-lt"/>
                <a:ea typeface="+mn-ea"/>
                <a:cs typeface="+mn-cs"/>
              </a:defRPr>
            </a:lvl2pPr>
            <a:lvl3pPr marL="839876" algn="l" defTabSz="419938" rtl="0" eaLnBrk="1" latinLnBrk="0" hangingPunct="1">
              <a:defRPr sz="1653" kern="1200">
                <a:solidFill>
                  <a:schemeClr val="tx1"/>
                </a:solidFill>
                <a:latin typeface="+mn-lt"/>
                <a:ea typeface="+mn-ea"/>
                <a:cs typeface="+mn-cs"/>
              </a:defRPr>
            </a:lvl3pPr>
            <a:lvl4pPr marL="1259815" algn="l" defTabSz="419938" rtl="0" eaLnBrk="1" latinLnBrk="0" hangingPunct="1">
              <a:defRPr sz="1653" kern="1200">
                <a:solidFill>
                  <a:schemeClr val="tx1"/>
                </a:solidFill>
                <a:latin typeface="+mn-lt"/>
                <a:ea typeface="+mn-ea"/>
                <a:cs typeface="+mn-cs"/>
              </a:defRPr>
            </a:lvl4pPr>
            <a:lvl5pPr marL="1679753" algn="l" defTabSz="419938" rtl="0" eaLnBrk="1" latinLnBrk="0" hangingPunct="1">
              <a:defRPr sz="1653" kern="1200">
                <a:solidFill>
                  <a:schemeClr val="tx1"/>
                </a:solidFill>
                <a:latin typeface="+mn-lt"/>
                <a:ea typeface="+mn-ea"/>
                <a:cs typeface="+mn-cs"/>
              </a:defRPr>
            </a:lvl5pPr>
            <a:lvl6pPr marL="2099691" algn="l" defTabSz="419938" rtl="0" eaLnBrk="1" latinLnBrk="0" hangingPunct="1">
              <a:defRPr sz="1653" kern="1200">
                <a:solidFill>
                  <a:schemeClr val="tx1"/>
                </a:solidFill>
                <a:latin typeface="+mn-lt"/>
                <a:ea typeface="+mn-ea"/>
                <a:cs typeface="+mn-cs"/>
              </a:defRPr>
            </a:lvl6pPr>
            <a:lvl7pPr marL="2519629" algn="l" defTabSz="419938" rtl="0" eaLnBrk="1" latinLnBrk="0" hangingPunct="1">
              <a:defRPr sz="1653" kern="1200">
                <a:solidFill>
                  <a:schemeClr val="tx1"/>
                </a:solidFill>
                <a:latin typeface="+mn-lt"/>
                <a:ea typeface="+mn-ea"/>
                <a:cs typeface="+mn-cs"/>
              </a:defRPr>
            </a:lvl7pPr>
            <a:lvl8pPr marL="2939567" algn="l" defTabSz="419938" rtl="0" eaLnBrk="1" latinLnBrk="0" hangingPunct="1">
              <a:defRPr sz="1653" kern="1200">
                <a:solidFill>
                  <a:schemeClr val="tx1"/>
                </a:solidFill>
                <a:latin typeface="+mn-lt"/>
                <a:ea typeface="+mn-ea"/>
                <a:cs typeface="+mn-cs"/>
              </a:defRPr>
            </a:lvl8pPr>
            <a:lvl9pPr marL="3359506" algn="l" defTabSz="419938" rtl="0" eaLnBrk="1" latinLnBrk="0" hangingPunct="1">
              <a:defRPr sz="1653" kern="1200">
                <a:solidFill>
                  <a:schemeClr val="tx1"/>
                </a:solidFill>
                <a:latin typeface="+mn-lt"/>
                <a:ea typeface="+mn-ea"/>
                <a:cs typeface="+mn-cs"/>
              </a:defRPr>
            </a:lvl9pPr>
          </a:lstStyle>
          <a:p>
            <a:r>
              <a:rPr lang="en-US" altLang="ja-JP" sz="1050">
                <a:latin typeface="Meiryo UI" panose="020B0604030504040204" pitchFamily="50" charset="-128"/>
                <a:ea typeface="Meiryo UI" panose="020B0604030504040204" pitchFamily="50" charset="-128"/>
              </a:rPr>
              <a:t>https://carigaku.mhlw.go.jp/</a:t>
            </a:r>
          </a:p>
        </p:txBody>
      </p:sp>
      <p:sp>
        <p:nvSpPr>
          <p:cNvPr id="4" name="矢印: 五方向 3">
            <a:extLst>
              <a:ext uri="{FF2B5EF4-FFF2-40B4-BE49-F238E27FC236}">
                <a16:creationId xmlns:a16="http://schemas.microsoft.com/office/drawing/2014/main" id="{581D36F0-329B-A6BA-3E8D-FAD525FC0B53}"/>
              </a:ext>
            </a:extLst>
          </p:cNvPr>
          <p:cNvSpPr/>
          <p:nvPr/>
        </p:nvSpPr>
        <p:spPr>
          <a:xfrm>
            <a:off x="82238" y="9756424"/>
            <a:ext cx="2181213" cy="752543"/>
          </a:xfrm>
          <a:prstGeom prst="homePlate">
            <a:avLst>
              <a:gd name="adj" fmla="val 41257"/>
            </a:avLst>
          </a:prstGeom>
          <a:solidFill>
            <a:srgbClr val="DBDE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115"/>
          </a:p>
        </p:txBody>
      </p:sp>
      <p:sp>
        <p:nvSpPr>
          <p:cNvPr id="9" name="四角形: 角を丸くする 8">
            <a:extLst>
              <a:ext uri="{FF2B5EF4-FFF2-40B4-BE49-F238E27FC236}">
                <a16:creationId xmlns:a16="http://schemas.microsoft.com/office/drawing/2014/main" id="{3D2C3952-53C1-BD0E-8AF2-2796C28C2AED}"/>
              </a:ext>
            </a:extLst>
          </p:cNvPr>
          <p:cNvSpPr/>
          <p:nvPr/>
        </p:nvSpPr>
        <p:spPr>
          <a:xfrm>
            <a:off x="207965" y="8571375"/>
            <a:ext cx="7143746" cy="942853"/>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1079">
              <a:solidFill>
                <a:schemeClr val="tx1"/>
              </a:solidFill>
              <a:latin typeface="Meiryo UI" panose="020B0604030504040204" pitchFamily="50" charset="-128"/>
              <a:ea typeface="Meiryo UI" panose="020B0604030504040204" pitchFamily="50" charset="-128"/>
            </a:endParaRPr>
          </a:p>
        </p:txBody>
      </p:sp>
      <p:sp>
        <p:nvSpPr>
          <p:cNvPr id="20" name="テキスト ボックス 19">
            <a:extLst>
              <a:ext uri="{FF2B5EF4-FFF2-40B4-BE49-F238E27FC236}">
                <a16:creationId xmlns:a16="http://schemas.microsoft.com/office/drawing/2014/main" id="{DF44982C-CD90-8DDD-45F4-493CA1DC7642}"/>
              </a:ext>
            </a:extLst>
          </p:cNvPr>
          <p:cNvSpPr txBox="1"/>
          <p:nvPr/>
        </p:nvSpPr>
        <p:spPr>
          <a:xfrm>
            <a:off x="1224098" y="8690922"/>
            <a:ext cx="5881842" cy="756617"/>
          </a:xfrm>
          <a:prstGeom prst="rect">
            <a:avLst/>
          </a:prstGeom>
          <a:noFill/>
        </p:spPr>
        <p:txBody>
          <a:bodyPr wrap="square">
            <a:spAutoFit/>
          </a:bodyPr>
          <a:lstStyle/>
          <a:p>
            <a:pPr algn="just"/>
            <a:r>
              <a:rPr kumimoji="1" lang="ja-JP" altLang="en-US" sz="1050" b="1" dirty="0">
                <a:latin typeface="Meiryo UI" panose="020B0604030504040204" pitchFamily="50" charset="-128"/>
                <a:ea typeface="Meiryo UI" panose="020B0604030504040204" pitchFamily="50" charset="-128"/>
              </a:rPr>
              <a:t>キャリアコンサルティングを受けられた方の声（サービス業／</a:t>
            </a:r>
            <a:r>
              <a:rPr kumimoji="1" lang="en-US" altLang="ja-JP" sz="1050" b="1" dirty="0">
                <a:latin typeface="Meiryo UI" panose="020B0604030504040204" pitchFamily="50" charset="-128"/>
                <a:ea typeface="Meiryo UI" panose="020B0604030504040204" pitchFamily="50" charset="-128"/>
              </a:rPr>
              <a:t>50</a:t>
            </a:r>
            <a:r>
              <a:rPr kumimoji="1" lang="ja-JP" altLang="en-US" sz="1050" b="1" dirty="0">
                <a:latin typeface="Meiryo UI" panose="020B0604030504040204" pitchFamily="50" charset="-128"/>
                <a:ea typeface="Meiryo UI" panose="020B0604030504040204" pitchFamily="50" charset="-128"/>
              </a:rPr>
              <a:t>代／パート）</a:t>
            </a:r>
            <a:endParaRPr kumimoji="1" lang="en-US" altLang="ja-JP" sz="1050" b="1" dirty="0">
              <a:latin typeface="Meiryo UI" panose="020B0604030504040204" pitchFamily="50" charset="-128"/>
              <a:ea typeface="Meiryo UI" panose="020B0604030504040204" pitchFamily="50" charset="-128"/>
            </a:endParaRPr>
          </a:p>
          <a:p>
            <a:pPr algn="just"/>
            <a:r>
              <a:rPr kumimoji="1" lang="ja-JP" altLang="en-US" sz="1050" dirty="0">
                <a:latin typeface="Meiryo UI" panose="020B0604030504040204" pitchFamily="50" charset="-128"/>
                <a:ea typeface="Meiryo UI" panose="020B0604030504040204" pitchFamily="50" charset="-128"/>
              </a:rPr>
              <a:t>正社員として働いたことがなく、今後のキャリアに不安があったので、キャリアコンサルティングを受けてみました。</a:t>
            </a:r>
            <a:endParaRPr kumimoji="1" lang="en-US" altLang="ja-JP" sz="1050" dirty="0">
              <a:latin typeface="Meiryo UI" panose="020B0604030504040204" pitchFamily="50" charset="-128"/>
              <a:ea typeface="Meiryo UI" panose="020B0604030504040204" pitchFamily="50" charset="-128"/>
            </a:endParaRPr>
          </a:p>
          <a:p>
            <a:pPr algn="just"/>
            <a:r>
              <a:rPr kumimoji="1" lang="ja-JP" altLang="en-US" sz="1050" dirty="0">
                <a:latin typeface="Meiryo UI" panose="020B0604030504040204" pitchFamily="50" charset="-128"/>
                <a:ea typeface="Meiryo UI" panose="020B0604030504040204" pitchFamily="50" charset="-128"/>
              </a:rPr>
              <a:t>様々な働き方をご提示いただき、自分らしい働き方ができることが分かり、気持ちが前向きになりました。</a:t>
            </a:r>
            <a:endParaRPr kumimoji="1" lang="en-US" altLang="ja-JP" sz="1050" dirty="0">
              <a:latin typeface="Meiryo UI" panose="020B0604030504040204" pitchFamily="50" charset="-128"/>
              <a:ea typeface="Meiryo UI" panose="020B0604030504040204" pitchFamily="50" charset="-128"/>
            </a:endParaRPr>
          </a:p>
          <a:p>
            <a:pPr algn="just"/>
            <a:r>
              <a:rPr kumimoji="1" lang="ja-JP" altLang="en-US" sz="1050" dirty="0">
                <a:latin typeface="Meiryo UI" panose="020B0604030504040204" pitchFamily="50" charset="-128"/>
                <a:ea typeface="Meiryo UI" panose="020B0604030504040204" pitchFamily="50" charset="-128"/>
              </a:rPr>
              <a:t>自分の可能性が広がり、とても有意義な面談でした。</a:t>
            </a:r>
            <a:endParaRPr kumimoji="1" lang="en-US" altLang="ja-JP" sz="1050" dirty="0">
              <a:latin typeface="Meiryo UI" panose="020B0604030504040204" pitchFamily="50" charset="-128"/>
              <a:ea typeface="Meiryo UI" panose="020B0604030504040204" pitchFamily="50" charset="-128"/>
            </a:endParaRPr>
          </a:p>
        </p:txBody>
      </p:sp>
      <p:sp>
        <p:nvSpPr>
          <p:cNvPr id="14" name="テキスト ボックス 13">
            <a:extLst>
              <a:ext uri="{FF2B5EF4-FFF2-40B4-BE49-F238E27FC236}">
                <a16:creationId xmlns:a16="http://schemas.microsoft.com/office/drawing/2014/main" id="{1644C691-914D-1617-69F2-764ACD0D9B48}"/>
              </a:ext>
            </a:extLst>
          </p:cNvPr>
          <p:cNvSpPr txBox="1"/>
          <p:nvPr/>
        </p:nvSpPr>
        <p:spPr>
          <a:xfrm>
            <a:off x="2586843" y="3557084"/>
            <a:ext cx="2964744" cy="246221"/>
          </a:xfrm>
          <a:prstGeom prst="rect">
            <a:avLst/>
          </a:prstGeom>
          <a:noFill/>
        </p:spPr>
        <p:txBody>
          <a:bodyPr wrap="square" rtlCol="0">
            <a:spAutoFit/>
          </a:bodyPr>
          <a:lstStyle/>
          <a:p>
            <a:pPr algn="l"/>
            <a:r>
              <a:rPr kumimoji="1" lang="ja-JP" altLang="en-US" sz="1000" b="1">
                <a:latin typeface="Meiryo UI" panose="020B0604030504040204" pitchFamily="50" charset="-128"/>
                <a:ea typeface="Meiryo UI" panose="020B0604030504040204" pitchFamily="50" charset="-128"/>
              </a:rPr>
              <a:t>～第</a:t>
            </a:r>
            <a:r>
              <a:rPr kumimoji="1" lang="en-US" altLang="ja-JP" sz="1000" b="1">
                <a:latin typeface="Meiryo UI" panose="020B0604030504040204" pitchFamily="50" charset="-128"/>
                <a:ea typeface="Meiryo UI" panose="020B0604030504040204" pitchFamily="50" charset="-128"/>
              </a:rPr>
              <a:t>1</a:t>
            </a:r>
            <a:r>
              <a:rPr kumimoji="1" lang="ja-JP" altLang="en-US" sz="1000" b="1">
                <a:latin typeface="Meiryo UI" panose="020B0604030504040204" pitchFamily="50" charset="-128"/>
                <a:ea typeface="Meiryo UI" panose="020B0604030504040204" pitchFamily="50" charset="-128"/>
              </a:rPr>
              <a:t>回・第</a:t>
            </a:r>
            <a:r>
              <a:rPr kumimoji="1" lang="en-US" altLang="ja-JP" sz="1000" b="1">
                <a:latin typeface="Meiryo UI" panose="020B0604030504040204" pitchFamily="50" charset="-128"/>
                <a:ea typeface="Meiryo UI" panose="020B0604030504040204" pitchFamily="50" charset="-128"/>
              </a:rPr>
              <a:t>2</a:t>
            </a:r>
            <a:r>
              <a:rPr kumimoji="1" lang="ja-JP" altLang="en-US" sz="1000" b="1">
                <a:latin typeface="Meiryo UI" panose="020B0604030504040204" pitchFamily="50" charset="-128"/>
                <a:ea typeface="Meiryo UI" panose="020B0604030504040204" pitchFamily="50" charset="-128"/>
              </a:rPr>
              <a:t>回の講座の気づきをより深める～</a:t>
            </a:r>
          </a:p>
        </p:txBody>
      </p:sp>
      <p:sp>
        <p:nvSpPr>
          <p:cNvPr id="19" name="テキスト ボックス 18">
            <a:extLst>
              <a:ext uri="{FF2B5EF4-FFF2-40B4-BE49-F238E27FC236}">
                <a16:creationId xmlns:a16="http://schemas.microsoft.com/office/drawing/2014/main" id="{4636F08E-E67A-486F-C160-64D7FA8CC7F2}"/>
              </a:ext>
            </a:extLst>
          </p:cNvPr>
          <p:cNvSpPr txBox="1"/>
          <p:nvPr/>
        </p:nvSpPr>
        <p:spPr>
          <a:xfrm>
            <a:off x="2563133" y="6593039"/>
            <a:ext cx="4533182" cy="246221"/>
          </a:xfrm>
          <a:prstGeom prst="rect">
            <a:avLst/>
          </a:prstGeom>
          <a:noFill/>
        </p:spPr>
        <p:txBody>
          <a:bodyPr wrap="square" rtlCol="0">
            <a:spAutoFit/>
          </a:bodyPr>
          <a:lstStyle/>
          <a:p>
            <a:pPr algn="l"/>
            <a:r>
              <a:rPr kumimoji="1" lang="ja-JP" altLang="en-US" sz="1000" b="1">
                <a:latin typeface="Meiryo UI" panose="020B0604030504040204" pitchFamily="50" charset="-128"/>
                <a:ea typeface="Meiryo UI" panose="020B0604030504040204" pitchFamily="50" charset="-128"/>
              </a:rPr>
              <a:t>～第</a:t>
            </a:r>
            <a:r>
              <a:rPr kumimoji="1" lang="en-US" altLang="ja-JP" sz="1000" b="1">
                <a:latin typeface="Meiryo UI" panose="020B0604030504040204" pitchFamily="50" charset="-128"/>
                <a:ea typeface="Meiryo UI" panose="020B0604030504040204" pitchFamily="50" charset="-128"/>
              </a:rPr>
              <a:t>3</a:t>
            </a:r>
            <a:r>
              <a:rPr kumimoji="1" lang="ja-JP" altLang="en-US" sz="1000" b="1">
                <a:latin typeface="Meiryo UI" panose="020B0604030504040204" pitchFamily="50" charset="-128"/>
                <a:ea typeface="Meiryo UI" panose="020B0604030504040204" pitchFamily="50" charset="-128"/>
              </a:rPr>
              <a:t>回・第</a:t>
            </a:r>
            <a:r>
              <a:rPr kumimoji="1" lang="en-US" altLang="ja-JP" sz="1000" b="1">
                <a:latin typeface="Meiryo UI" panose="020B0604030504040204" pitchFamily="50" charset="-128"/>
                <a:ea typeface="Meiryo UI" panose="020B0604030504040204" pitchFamily="50" charset="-128"/>
              </a:rPr>
              <a:t>4</a:t>
            </a:r>
            <a:r>
              <a:rPr kumimoji="1" lang="ja-JP" altLang="en-US" sz="1000" b="1">
                <a:latin typeface="Meiryo UI" panose="020B0604030504040204" pitchFamily="50" charset="-128"/>
                <a:ea typeface="Meiryo UI" panose="020B0604030504040204" pitchFamily="50" charset="-128"/>
              </a:rPr>
              <a:t>回の講座で考えたプランをより深め、今後の取り組みを設定する～</a:t>
            </a:r>
          </a:p>
        </p:txBody>
      </p:sp>
      <p:pic>
        <p:nvPicPr>
          <p:cNvPr id="37" name="図 36">
            <a:extLst>
              <a:ext uri="{FF2B5EF4-FFF2-40B4-BE49-F238E27FC236}">
                <a16:creationId xmlns:a16="http://schemas.microsoft.com/office/drawing/2014/main" id="{97BDA30D-8B9B-C52A-8661-9C0CB71FC63E}"/>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9091" b="92208" l="53773" r="72308">
                        <a14:foregroundMark x1="61832" y1="10065" x2="63370" y2="9091"/>
                        <a14:foregroundMark x1="63370" y1="9091" x2="64689" y2="10065"/>
                        <a14:foregroundMark x1="67692" y1="50000" x2="66593" y2="51623"/>
                        <a14:foregroundMark x1="67326" y1="51948" x2="66227" y2="52597"/>
                        <a14:foregroundMark x1="59707" y1="52597" x2="60073" y2="53247"/>
                        <a14:foregroundMark x1="65348" y1="55844" x2="65348" y2="56468"/>
                        <a14:foregroundMark x1="61026" y1="57143" x2="61172" y2="59416"/>
                        <a14:foregroundMark x1="59927" y1="52597" x2="61026" y2="57792"/>
                        <a14:foregroundMark x1="65440" y1="58037" x2="66227" y2="54545"/>
                        <a14:foregroundMark x1="65345" y1="58458" x2="65298" y2="58667"/>
                        <a14:foregroundMark x1="65459" y1="57952" x2="65438" y2="58046"/>
                        <a14:foregroundMark x1="65275" y1="58766" x2="65291" y2="58696"/>
                        <a14:foregroundMark x1="66001" y1="69107" x2="65861" y2="68831"/>
                        <a14:foregroundMark x1="66520" y1="70130" x2="66073" y2="69250"/>
                        <a14:foregroundMark x1="59927" y1="69481" x2="61026" y2="67208"/>
                        <a14:foregroundMark x1="60293" y1="68182" x2="60733" y2="67208"/>
                        <a14:foregroundMark x1="61026" y1="65260" x2="60513" y2="68182"/>
                        <a14:foregroundMark x1="55334" y1="90584" x2="56044" y2="92857"/>
                        <a14:foregroundMark x1="56044" y1="92857" x2="62857" y2="92857"/>
                        <a14:foregroundMark x1="62857" y1="92857" x2="71575" y2="92208"/>
                        <a14:foregroundMark x1="71575" y1="92208" x2="55825" y2="88582"/>
                        <a14:foregroundMark x1="65568" y1="67208" x2="65861" y2="69156"/>
                        <a14:foregroundMark x1="65348" y1="60187" x2="65348" y2="59740"/>
                        <a14:backgroundMark x1="54579" y1="86364" x2="54579" y2="90584"/>
                        <a14:backgroundMark x1="65641" y1="59416" x2="65641" y2="59416"/>
                        <a14:backgroundMark x1="65568" y1="59740" x2="65568" y2="59740"/>
                        <a14:backgroundMark x1="65495" y1="59091" x2="66007" y2="57792"/>
                        <a14:backgroundMark x1="65589" y1="60238" x2="65568" y2="59416"/>
                        <a14:backgroundMark x1="65590" y1="60237" x2="65568" y2="59740"/>
                        <a14:backgroundMark x1="65788" y1="67208" x2="65568" y2="59740"/>
                        <a14:backgroundMark x1="65495" y1="60065" x2="65788" y2="66883"/>
                      </a14:backgroundRemoval>
                    </a14:imgEffect>
                  </a14:imgLayer>
                </a14:imgProps>
              </a:ext>
            </a:extLst>
          </a:blip>
          <a:srcRect l="51602" r="25376" b="1583"/>
          <a:stretch/>
        </p:blipFill>
        <p:spPr>
          <a:xfrm flipH="1">
            <a:off x="538377" y="8621397"/>
            <a:ext cx="792094" cy="764041"/>
          </a:xfrm>
          <a:prstGeom prst="rect">
            <a:avLst/>
          </a:prstGeom>
        </p:spPr>
      </p:pic>
      <p:pic>
        <p:nvPicPr>
          <p:cNvPr id="61" name="図 60" descr="テキスト&#10;&#10;低い精度で自動的に生成された説明">
            <a:extLst>
              <a:ext uri="{FF2B5EF4-FFF2-40B4-BE49-F238E27FC236}">
                <a16:creationId xmlns:a16="http://schemas.microsoft.com/office/drawing/2014/main" id="{8CE596BE-4097-4F45-B4B2-DBFD6F84EFF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24450" y="9875327"/>
            <a:ext cx="1541353" cy="548378"/>
          </a:xfrm>
          <a:prstGeom prst="rect">
            <a:avLst/>
          </a:prstGeom>
        </p:spPr>
      </p:pic>
      <p:sp>
        <p:nvSpPr>
          <p:cNvPr id="5" name="テキスト ボックス 4">
            <a:extLst>
              <a:ext uri="{FF2B5EF4-FFF2-40B4-BE49-F238E27FC236}">
                <a16:creationId xmlns:a16="http://schemas.microsoft.com/office/drawing/2014/main" id="{CD102B91-3BB9-4288-B184-4C729CE8D2C3}"/>
              </a:ext>
            </a:extLst>
          </p:cNvPr>
          <p:cNvSpPr txBox="1"/>
          <p:nvPr/>
        </p:nvSpPr>
        <p:spPr>
          <a:xfrm>
            <a:off x="305786" y="9848990"/>
            <a:ext cx="1727139" cy="524118"/>
          </a:xfrm>
          <a:prstGeom prst="rect">
            <a:avLst/>
          </a:prstGeom>
          <a:solidFill>
            <a:srgbClr val="DBDE54"/>
          </a:solidFill>
        </p:spPr>
        <p:txBody>
          <a:bodyPr wrap="square" rtlCol="0">
            <a:spAutoFit/>
          </a:bodyPr>
          <a:lstStyle/>
          <a:p>
            <a:r>
              <a:rPr kumimoji="1" lang="ja-JP" altLang="en-US" sz="1403" b="1">
                <a:latin typeface="Meiryo UI" panose="020B0604030504040204" pitchFamily="50" charset="-128"/>
                <a:ea typeface="Meiryo UI" panose="020B0604030504040204" pitchFamily="50" charset="-128"/>
              </a:rPr>
              <a:t>お申し込み受付中</a:t>
            </a:r>
            <a:r>
              <a:rPr kumimoji="1" lang="en-US" altLang="ja-JP" sz="1403" b="1">
                <a:latin typeface="Meiryo UI" panose="020B0604030504040204" pitchFamily="50" charset="-128"/>
                <a:ea typeface="Meiryo UI" panose="020B0604030504040204" pitchFamily="50" charset="-128"/>
              </a:rPr>
              <a:t>!!</a:t>
            </a:r>
          </a:p>
          <a:p>
            <a:r>
              <a:rPr kumimoji="1" lang="ja-JP" altLang="en-US" sz="1403" b="1">
                <a:latin typeface="Meiryo UI" panose="020B0604030504040204" pitchFamily="50" charset="-128"/>
                <a:ea typeface="Meiryo UI" panose="020B0604030504040204" pitchFamily="50" charset="-128"/>
              </a:rPr>
              <a:t>詳しくはこちら 　　➡</a:t>
            </a:r>
          </a:p>
        </p:txBody>
      </p:sp>
      <p:sp>
        <p:nvSpPr>
          <p:cNvPr id="16" name="テキスト ボックス 15">
            <a:extLst>
              <a:ext uri="{FF2B5EF4-FFF2-40B4-BE49-F238E27FC236}">
                <a16:creationId xmlns:a16="http://schemas.microsoft.com/office/drawing/2014/main" id="{0551D44D-9A43-DD2F-39A5-74CA772190F9}"/>
              </a:ext>
            </a:extLst>
          </p:cNvPr>
          <p:cNvSpPr txBox="1"/>
          <p:nvPr/>
        </p:nvSpPr>
        <p:spPr>
          <a:xfrm>
            <a:off x="2175551" y="1342973"/>
            <a:ext cx="3908121" cy="707886"/>
          </a:xfrm>
          <a:prstGeom prst="rect">
            <a:avLst/>
          </a:prstGeom>
          <a:noFill/>
        </p:spPr>
        <p:txBody>
          <a:bodyPr wrap="square" rtlCol="0">
            <a:spAutoFit/>
          </a:bodyPr>
          <a:lstStyle/>
          <a:p>
            <a:pPr algn="just"/>
            <a:r>
              <a:rPr kumimoji="1" lang="ja-JP" altLang="en-US" sz="1000" dirty="0">
                <a:latin typeface="Meiryo UI" panose="020B0604030504040204" pitchFamily="50" charset="-128"/>
                <a:ea typeface="Meiryo UI" panose="020B0604030504040204" pitchFamily="50" charset="-128"/>
              </a:rPr>
              <a:t>人生</a:t>
            </a:r>
            <a:r>
              <a:rPr kumimoji="1" lang="en-US" altLang="ja-JP" sz="1000" dirty="0">
                <a:latin typeface="Meiryo UI" panose="020B0604030504040204" pitchFamily="50" charset="-128"/>
                <a:ea typeface="Meiryo UI" panose="020B0604030504040204" pitchFamily="50" charset="-128"/>
              </a:rPr>
              <a:t>100</a:t>
            </a:r>
            <a:r>
              <a:rPr kumimoji="1" lang="ja-JP" altLang="en-US" sz="1000" dirty="0">
                <a:latin typeface="Meiryo UI" panose="020B0604030504040204" pitchFamily="50" charset="-128"/>
                <a:ea typeface="Meiryo UI" panose="020B0604030504040204" pitchFamily="50" charset="-128"/>
              </a:rPr>
              <a:t>年時代においての自分の現在地を知り、ワークを通してこれまでのキャリアを振り返り、棚卸しを行います。 ご自身の「価値観」「興味・関心」「強み」の再確認を行いながら、グループディスカッションを通してご自身にとっての今後の充実した人生とは？を考えます。</a:t>
            </a:r>
            <a:endParaRPr kumimoji="1" lang="en-US" altLang="ja-JP" sz="1000" dirty="0">
              <a:highlight>
                <a:srgbClr val="FFFF00"/>
              </a:highlight>
              <a:latin typeface="Meiryo UI" panose="020B0604030504040204" pitchFamily="50" charset="-128"/>
              <a:ea typeface="Meiryo UI" panose="020B0604030504040204" pitchFamily="50" charset="-128"/>
            </a:endParaRPr>
          </a:p>
        </p:txBody>
      </p:sp>
      <p:sp>
        <p:nvSpPr>
          <p:cNvPr id="21" name="テキスト ボックス 20">
            <a:extLst>
              <a:ext uri="{FF2B5EF4-FFF2-40B4-BE49-F238E27FC236}">
                <a16:creationId xmlns:a16="http://schemas.microsoft.com/office/drawing/2014/main" id="{0315AAC2-B12D-BA67-0C39-3F2E555DF19F}"/>
              </a:ext>
            </a:extLst>
          </p:cNvPr>
          <p:cNvSpPr txBox="1"/>
          <p:nvPr/>
        </p:nvSpPr>
        <p:spPr>
          <a:xfrm>
            <a:off x="2175551" y="2609155"/>
            <a:ext cx="3908121" cy="707886"/>
          </a:xfrm>
          <a:prstGeom prst="rect">
            <a:avLst/>
          </a:prstGeom>
          <a:noFill/>
        </p:spPr>
        <p:txBody>
          <a:bodyPr wrap="square" rtlCol="0">
            <a:spAutoFit/>
          </a:bodyPr>
          <a:lstStyle/>
          <a:p>
            <a:pPr algn="just"/>
            <a:r>
              <a:rPr kumimoji="1" lang="ja-JP" altLang="en-US" sz="1000" dirty="0">
                <a:latin typeface="Meiryo UI" panose="020B0604030504040204" pitchFamily="50" charset="-128"/>
                <a:ea typeface="Meiryo UI" panose="020B0604030504040204" pitchFamily="50" charset="-128"/>
              </a:rPr>
              <a:t>キャリアを考える上で重要な</a:t>
            </a:r>
            <a:r>
              <a:rPr kumimoji="1" lang="en-US" altLang="ja-JP" sz="1000" dirty="0">
                <a:latin typeface="Meiryo UI" panose="020B0604030504040204" pitchFamily="50" charset="-128"/>
                <a:ea typeface="Meiryo UI" panose="020B0604030504040204" pitchFamily="50" charset="-128"/>
              </a:rPr>
              <a:t>3</a:t>
            </a:r>
            <a:r>
              <a:rPr kumimoji="1" lang="ja-JP" altLang="en-US" sz="1000" dirty="0">
                <a:latin typeface="Meiryo UI" panose="020B0604030504040204" pitchFamily="50" charset="-128"/>
                <a:ea typeface="Meiryo UI" panose="020B0604030504040204" pitchFamily="50" charset="-128"/>
              </a:rPr>
              <a:t>つの要素である「</a:t>
            </a:r>
            <a:r>
              <a:rPr kumimoji="1" lang="en-US" altLang="ja-JP" sz="1000" dirty="0">
                <a:latin typeface="Meiryo UI" panose="020B0604030504040204" pitchFamily="50" charset="-128"/>
                <a:ea typeface="Meiryo UI" panose="020B0604030504040204" pitchFamily="50" charset="-128"/>
              </a:rPr>
              <a:t>Will</a:t>
            </a:r>
            <a:r>
              <a:rPr kumimoji="1" lang="ja-JP" altLang="en-US" sz="1000" dirty="0">
                <a:latin typeface="Meiryo UI" panose="020B0604030504040204" pitchFamily="50" charset="-128"/>
                <a:ea typeface="Meiryo UI" panose="020B0604030504040204" pitchFamily="50" charset="-128"/>
              </a:rPr>
              <a:t>（やりたいこと）」「</a:t>
            </a:r>
            <a:r>
              <a:rPr kumimoji="1" lang="en-US" altLang="ja-JP" sz="1000" dirty="0">
                <a:latin typeface="Meiryo UI" panose="020B0604030504040204" pitchFamily="50" charset="-128"/>
                <a:ea typeface="Meiryo UI" panose="020B0604030504040204" pitchFamily="50" charset="-128"/>
              </a:rPr>
              <a:t>Can</a:t>
            </a:r>
            <a:r>
              <a:rPr kumimoji="1" lang="ja-JP" altLang="en-US" sz="1000" dirty="0">
                <a:latin typeface="Meiryo UI" panose="020B0604030504040204" pitchFamily="50" charset="-128"/>
                <a:ea typeface="Meiryo UI" panose="020B0604030504040204" pitchFamily="50" charset="-128"/>
              </a:rPr>
              <a:t>（できること）」「</a:t>
            </a:r>
            <a:r>
              <a:rPr kumimoji="1" lang="en-US" altLang="ja-JP" sz="1000" dirty="0">
                <a:latin typeface="Meiryo UI" panose="020B0604030504040204" pitchFamily="50" charset="-128"/>
                <a:ea typeface="Meiryo UI" panose="020B0604030504040204" pitchFamily="50" charset="-128"/>
              </a:rPr>
              <a:t>Must</a:t>
            </a:r>
            <a:r>
              <a:rPr kumimoji="1" lang="ja-JP" altLang="en-US" sz="1000" dirty="0">
                <a:latin typeface="Meiryo UI" panose="020B0604030504040204" pitchFamily="50" charset="-128"/>
                <a:ea typeface="Meiryo UI" panose="020B0604030504040204" pitchFamily="50" charset="-128"/>
              </a:rPr>
              <a:t>（やるべきこと）」 を、ワークやディスカッションを通して明確化し、仕事に対するモチベーションを再確認します。 その上でご自身のなりたい姿に向けて必要なリスキリングの方向性を検討します。</a:t>
            </a:r>
            <a:endParaRPr kumimoji="1" lang="en-US" altLang="ja-JP" sz="1000" dirty="0">
              <a:highlight>
                <a:srgbClr val="FFFF00"/>
              </a:highlight>
              <a:latin typeface="Meiryo UI" panose="020B0604030504040204" pitchFamily="50" charset="-128"/>
              <a:ea typeface="Meiryo UI" panose="020B0604030504040204" pitchFamily="50" charset="-128"/>
            </a:endParaRPr>
          </a:p>
        </p:txBody>
      </p:sp>
      <p:sp>
        <p:nvSpPr>
          <p:cNvPr id="24" name="テキスト ボックス 23">
            <a:extLst>
              <a:ext uri="{FF2B5EF4-FFF2-40B4-BE49-F238E27FC236}">
                <a16:creationId xmlns:a16="http://schemas.microsoft.com/office/drawing/2014/main" id="{6CEF6EC8-F6D1-AFD8-86E7-6162179475A1}"/>
              </a:ext>
            </a:extLst>
          </p:cNvPr>
          <p:cNvSpPr txBox="1"/>
          <p:nvPr/>
        </p:nvSpPr>
        <p:spPr>
          <a:xfrm>
            <a:off x="2164292" y="4372975"/>
            <a:ext cx="3982205" cy="707886"/>
          </a:xfrm>
          <a:prstGeom prst="rect">
            <a:avLst/>
          </a:prstGeom>
          <a:noFill/>
        </p:spPr>
        <p:txBody>
          <a:bodyPr wrap="square" rtlCol="0">
            <a:spAutoFit/>
          </a:bodyPr>
          <a:lstStyle/>
          <a:p>
            <a:pPr algn="just"/>
            <a:r>
              <a:rPr kumimoji="1" lang="ja-JP" altLang="en-US" sz="1000" dirty="0">
                <a:latin typeface="Meiryo UI" panose="020B0604030504040204" pitchFamily="50" charset="-128"/>
                <a:ea typeface="Meiryo UI" panose="020B0604030504040204" pitchFamily="50" charset="-128"/>
              </a:rPr>
              <a:t>人生</a:t>
            </a:r>
            <a:r>
              <a:rPr kumimoji="1" lang="en-US" altLang="ja-JP" sz="1000" dirty="0">
                <a:latin typeface="Meiryo UI" panose="020B0604030504040204" pitchFamily="50" charset="-128"/>
                <a:ea typeface="Meiryo UI" panose="020B0604030504040204" pitchFamily="50" charset="-128"/>
              </a:rPr>
              <a:t>100</a:t>
            </a:r>
            <a:r>
              <a:rPr kumimoji="1" lang="ja-JP" altLang="en-US" sz="1000" dirty="0">
                <a:latin typeface="Meiryo UI" panose="020B0604030504040204" pitchFamily="50" charset="-128"/>
                <a:ea typeface="Meiryo UI" panose="020B0604030504040204" pitchFamily="50" charset="-128"/>
              </a:rPr>
              <a:t>年時代において誰もが抱える不安のひとつ、 将来に向けたお金についての課題を抽出・可視化するための「マネープラン」の作成について学びます。 「マネープラン」 を検討するためのツール（シミュレーションシート）の作成方法を学び、プランの見直しのポイントなどをディスカッションを通して考えます。</a:t>
            </a:r>
            <a:endParaRPr kumimoji="1" lang="en-US" altLang="ja-JP" sz="1000" dirty="0">
              <a:highlight>
                <a:srgbClr val="FFFF00"/>
              </a:highlight>
              <a:latin typeface="Meiryo UI" panose="020B0604030504040204" pitchFamily="50" charset="-128"/>
              <a:ea typeface="Meiryo UI" panose="020B0604030504040204" pitchFamily="50" charset="-128"/>
            </a:endParaRPr>
          </a:p>
        </p:txBody>
      </p:sp>
      <p:sp>
        <p:nvSpPr>
          <p:cNvPr id="25" name="テキスト ボックス 24">
            <a:extLst>
              <a:ext uri="{FF2B5EF4-FFF2-40B4-BE49-F238E27FC236}">
                <a16:creationId xmlns:a16="http://schemas.microsoft.com/office/drawing/2014/main" id="{7BC426F1-D74F-8EC6-E537-801E519B4235}"/>
              </a:ext>
            </a:extLst>
          </p:cNvPr>
          <p:cNvSpPr txBox="1"/>
          <p:nvPr/>
        </p:nvSpPr>
        <p:spPr>
          <a:xfrm>
            <a:off x="2163467" y="5665378"/>
            <a:ext cx="3998369" cy="707886"/>
          </a:xfrm>
          <a:prstGeom prst="rect">
            <a:avLst/>
          </a:prstGeom>
          <a:noFill/>
        </p:spPr>
        <p:txBody>
          <a:bodyPr wrap="square" rtlCol="0">
            <a:spAutoFit/>
          </a:bodyPr>
          <a:lstStyle/>
          <a:p>
            <a:pPr algn="just"/>
            <a:r>
              <a:rPr kumimoji="1" lang="ja-JP" altLang="en-US" sz="1000" dirty="0">
                <a:latin typeface="Meiryo UI" panose="020B0604030504040204" pitchFamily="50" charset="-128"/>
                <a:ea typeface="Meiryo UI" panose="020B0604030504040204" pitchFamily="50" charset="-128"/>
              </a:rPr>
              <a:t>定年後・雇用延長後のキャリアは多様化しており、副業、兼業、サードプレイス、</a:t>
            </a:r>
            <a:r>
              <a:rPr kumimoji="1" lang="en-US" altLang="ja-JP" sz="1000" dirty="0">
                <a:latin typeface="Meiryo UI" panose="020B0604030504040204" pitchFamily="50" charset="-128"/>
                <a:ea typeface="Meiryo UI" panose="020B0604030504040204" pitchFamily="50" charset="-128"/>
              </a:rPr>
              <a:t>UI</a:t>
            </a:r>
            <a:r>
              <a:rPr kumimoji="1" lang="ja-JP" altLang="en-US" sz="1000" dirty="0">
                <a:latin typeface="Meiryo UI" panose="020B0604030504040204" pitchFamily="50" charset="-128"/>
                <a:ea typeface="Meiryo UI" panose="020B0604030504040204" pitchFamily="50" charset="-128"/>
              </a:rPr>
              <a:t>ターン、介護と仕事との両立など、多様なキャリアデザインの選択肢があります。 ワークとディスカッションを通して自分らしい働き方について考え、今後のキャリアプランニングを仲間と一緒に探求していきます。</a:t>
            </a:r>
          </a:p>
        </p:txBody>
      </p:sp>
      <p:grpSp>
        <p:nvGrpSpPr>
          <p:cNvPr id="26" name="グループ化 25">
            <a:extLst>
              <a:ext uri="{FF2B5EF4-FFF2-40B4-BE49-F238E27FC236}">
                <a16:creationId xmlns:a16="http://schemas.microsoft.com/office/drawing/2014/main" id="{EA7C3957-D6D7-F6E8-F772-9A52F037D380}"/>
              </a:ext>
            </a:extLst>
          </p:cNvPr>
          <p:cNvGrpSpPr/>
          <p:nvPr/>
        </p:nvGrpSpPr>
        <p:grpSpPr>
          <a:xfrm>
            <a:off x="586633" y="7888382"/>
            <a:ext cx="6697107" cy="583486"/>
            <a:chOff x="334314" y="6776911"/>
            <a:chExt cx="6204892" cy="540601"/>
          </a:xfrm>
        </p:grpSpPr>
        <p:sp>
          <p:nvSpPr>
            <p:cNvPr id="27" name="テキスト ボックス 26">
              <a:extLst>
                <a:ext uri="{FF2B5EF4-FFF2-40B4-BE49-F238E27FC236}">
                  <a16:creationId xmlns:a16="http://schemas.microsoft.com/office/drawing/2014/main" id="{3C159240-C2D0-AFEC-E0A2-192D39896520}"/>
                </a:ext>
              </a:extLst>
            </p:cNvPr>
            <p:cNvSpPr txBox="1"/>
            <p:nvPr/>
          </p:nvSpPr>
          <p:spPr>
            <a:xfrm>
              <a:off x="641141" y="6776911"/>
              <a:ext cx="2558332" cy="247076"/>
            </a:xfrm>
            <a:prstGeom prst="rect">
              <a:avLst/>
            </a:prstGeom>
            <a:noFill/>
          </p:spPr>
          <p:txBody>
            <a:bodyPr wrap="square" lIns="0" rIns="0" rtlCol="0" anchor="ctr">
              <a:spAutoFit/>
            </a:bodyPr>
            <a:lstStyle>
              <a:defPPr>
                <a:defRPr lang="en-US"/>
              </a:defPPr>
              <a:lvl1pPr marL="0" algn="l" defTabSz="419938" rtl="0" eaLnBrk="1" latinLnBrk="0" hangingPunct="1">
                <a:defRPr sz="1653" kern="1200">
                  <a:solidFill>
                    <a:schemeClr val="tx1"/>
                  </a:solidFill>
                  <a:latin typeface="+mn-lt"/>
                  <a:ea typeface="+mn-ea"/>
                  <a:cs typeface="+mn-cs"/>
                </a:defRPr>
              </a:lvl1pPr>
              <a:lvl2pPr marL="419938" algn="l" defTabSz="419938" rtl="0" eaLnBrk="1" latinLnBrk="0" hangingPunct="1">
                <a:defRPr sz="1653" kern="1200">
                  <a:solidFill>
                    <a:schemeClr val="tx1"/>
                  </a:solidFill>
                  <a:latin typeface="+mn-lt"/>
                  <a:ea typeface="+mn-ea"/>
                  <a:cs typeface="+mn-cs"/>
                </a:defRPr>
              </a:lvl2pPr>
              <a:lvl3pPr marL="839876" algn="l" defTabSz="419938" rtl="0" eaLnBrk="1" latinLnBrk="0" hangingPunct="1">
                <a:defRPr sz="1653" kern="1200">
                  <a:solidFill>
                    <a:schemeClr val="tx1"/>
                  </a:solidFill>
                  <a:latin typeface="+mn-lt"/>
                  <a:ea typeface="+mn-ea"/>
                  <a:cs typeface="+mn-cs"/>
                </a:defRPr>
              </a:lvl3pPr>
              <a:lvl4pPr marL="1259815" algn="l" defTabSz="419938" rtl="0" eaLnBrk="1" latinLnBrk="0" hangingPunct="1">
                <a:defRPr sz="1653" kern="1200">
                  <a:solidFill>
                    <a:schemeClr val="tx1"/>
                  </a:solidFill>
                  <a:latin typeface="+mn-lt"/>
                  <a:ea typeface="+mn-ea"/>
                  <a:cs typeface="+mn-cs"/>
                </a:defRPr>
              </a:lvl4pPr>
              <a:lvl5pPr marL="1679753" algn="l" defTabSz="419938" rtl="0" eaLnBrk="1" latinLnBrk="0" hangingPunct="1">
                <a:defRPr sz="1653" kern="1200">
                  <a:solidFill>
                    <a:schemeClr val="tx1"/>
                  </a:solidFill>
                  <a:latin typeface="+mn-lt"/>
                  <a:ea typeface="+mn-ea"/>
                  <a:cs typeface="+mn-cs"/>
                </a:defRPr>
              </a:lvl5pPr>
              <a:lvl6pPr marL="2099691" algn="l" defTabSz="419938" rtl="0" eaLnBrk="1" latinLnBrk="0" hangingPunct="1">
                <a:defRPr sz="1653" kern="1200">
                  <a:solidFill>
                    <a:schemeClr val="tx1"/>
                  </a:solidFill>
                  <a:latin typeface="+mn-lt"/>
                  <a:ea typeface="+mn-ea"/>
                  <a:cs typeface="+mn-cs"/>
                </a:defRPr>
              </a:lvl6pPr>
              <a:lvl7pPr marL="2519629" algn="l" defTabSz="419938" rtl="0" eaLnBrk="1" latinLnBrk="0" hangingPunct="1">
                <a:defRPr sz="1653" kern="1200">
                  <a:solidFill>
                    <a:schemeClr val="tx1"/>
                  </a:solidFill>
                  <a:latin typeface="+mn-lt"/>
                  <a:ea typeface="+mn-ea"/>
                  <a:cs typeface="+mn-cs"/>
                </a:defRPr>
              </a:lvl7pPr>
              <a:lvl8pPr marL="2939567" algn="l" defTabSz="419938" rtl="0" eaLnBrk="1" latinLnBrk="0" hangingPunct="1">
                <a:defRPr sz="1653" kern="1200">
                  <a:solidFill>
                    <a:schemeClr val="tx1"/>
                  </a:solidFill>
                  <a:latin typeface="+mn-lt"/>
                  <a:ea typeface="+mn-ea"/>
                  <a:cs typeface="+mn-cs"/>
                </a:defRPr>
              </a:lvl8pPr>
              <a:lvl9pPr marL="3359506" algn="l" defTabSz="419938" rtl="0" eaLnBrk="1" latinLnBrk="0" hangingPunct="1">
                <a:defRPr sz="1653" kern="1200">
                  <a:solidFill>
                    <a:schemeClr val="tx1"/>
                  </a:solidFill>
                  <a:latin typeface="+mn-lt"/>
                  <a:ea typeface="+mn-ea"/>
                  <a:cs typeface="+mn-cs"/>
                </a:defRPr>
              </a:lvl9pPr>
            </a:lstStyle>
            <a:p>
              <a:r>
                <a:rPr kumimoji="1" lang="ja-JP" altLang="en-US" sz="1100" b="1" spc="44">
                  <a:latin typeface="Meiryo UI" panose="020B0604030504040204" pitchFamily="50" charset="-128"/>
                  <a:ea typeface="Meiryo UI" panose="020B0604030504040204" pitchFamily="50" charset="-128"/>
                </a:rPr>
                <a:t>学び直しやリスキリングについて考えたい</a:t>
              </a:r>
              <a:endParaRPr kumimoji="1" lang="en-US" altLang="ja-JP" sz="1100" b="1" spc="44">
                <a:latin typeface="Meiryo UI" panose="020B0604030504040204" pitchFamily="50" charset="-128"/>
                <a:ea typeface="Meiryo UI" panose="020B0604030504040204" pitchFamily="50" charset="-128"/>
              </a:endParaRPr>
            </a:p>
          </p:txBody>
        </p:sp>
        <p:grpSp>
          <p:nvGrpSpPr>
            <p:cNvPr id="28" name="グループ化 27">
              <a:extLst>
                <a:ext uri="{FF2B5EF4-FFF2-40B4-BE49-F238E27FC236}">
                  <a16:creationId xmlns:a16="http://schemas.microsoft.com/office/drawing/2014/main" id="{A278870C-3110-660D-1DBF-7C617319D36E}"/>
                </a:ext>
              </a:extLst>
            </p:cNvPr>
            <p:cNvGrpSpPr/>
            <p:nvPr/>
          </p:nvGrpSpPr>
          <p:grpSpPr>
            <a:xfrm>
              <a:off x="647623" y="6780030"/>
              <a:ext cx="5891583" cy="523635"/>
              <a:chOff x="647623" y="6780030"/>
              <a:chExt cx="5891583" cy="523635"/>
            </a:xfrm>
          </p:grpSpPr>
          <p:sp>
            <p:nvSpPr>
              <p:cNvPr id="229" name="テキスト ボックス 228">
                <a:extLst>
                  <a:ext uri="{FF2B5EF4-FFF2-40B4-BE49-F238E27FC236}">
                    <a16:creationId xmlns:a16="http://schemas.microsoft.com/office/drawing/2014/main" id="{1F2CF055-A45F-BA25-0F24-F7FC67FEACB7}"/>
                  </a:ext>
                </a:extLst>
              </p:cNvPr>
              <p:cNvSpPr txBox="1"/>
              <p:nvPr/>
            </p:nvSpPr>
            <p:spPr>
              <a:xfrm>
                <a:off x="3731707" y="6780030"/>
                <a:ext cx="2796136" cy="247076"/>
              </a:xfrm>
              <a:prstGeom prst="rect">
                <a:avLst/>
              </a:prstGeom>
              <a:noFill/>
            </p:spPr>
            <p:txBody>
              <a:bodyPr wrap="square" lIns="0" rIns="0" rtlCol="0" anchor="ctr">
                <a:spAutoFit/>
              </a:bodyPr>
              <a:lstStyle>
                <a:defPPr>
                  <a:defRPr lang="en-US"/>
                </a:defPPr>
                <a:lvl1pPr marL="0" algn="l" defTabSz="419938" rtl="0" eaLnBrk="1" latinLnBrk="0" hangingPunct="1">
                  <a:defRPr sz="1653" kern="1200">
                    <a:solidFill>
                      <a:schemeClr val="tx1"/>
                    </a:solidFill>
                    <a:latin typeface="+mn-lt"/>
                    <a:ea typeface="+mn-ea"/>
                    <a:cs typeface="+mn-cs"/>
                  </a:defRPr>
                </a:lvl1pPr>
                <a:lvl2pPr marL="419938" algn="l" defTabSz="419938" rtl="0" eaLnBrk="1" latinLnBrk="0" hangingPunct="1">
                  <a:defRPr sz="1653" kern="1200">
                    <a:solidFill>
                      <a:schemeClr val="tx1"/>
                    </a:solidFill>
                    <a:latin typeface="+mn-lt"/>
                    <a:ea typeface="+mn-ea"/>
                    <a:cs typeface="+mn-cs"/>
                  </a:defRPr>
                </a:lvl2pPr>
                <a:lvl3pPr marL="839876" algn="l" defTabSz="419938" rtl="0" eaLnBrk="1" latinLnBrk="0" hangingPunct="1">
                  <a:defRPr sz="1653" kern="1200">
                    <a:solidFill>
                      <a:schemeClr val="tx1"/>
                    </a:solidFill>
                    <a:latin typeface="+mn-lt"/>
                    <a:ea typeface="+mn-ea"/>
                    <a:cs typeface="+mn-cs"/>
                  </a:defRPr>
                </a:lvl3pPr>
                <a:lvl4pPr marL="1259815" algn="l" defTabSz="419938" rtl="0" eaLnBrk="1" latinLnBrk="0" hangingPunct="1">
                  <a:defRPr sz="1653" kern="1200">
                    <a:solidFill>
                      <a:schemeClr val="tx1"/>
                    </a:solidFill>
                    <a:latin typeface="+mn-lt"/>
                    <a:ea typeface="+mn-ea"/>
                    <a:cs typeface="+mn-cs"/>
                  </a:defRPr>
                </a:lvl4pPr>
                <a:lvl5pPr marL="1679753" algn="l" defTabSz="419938" rtl="0" eaLnBrk="1" latinLnBrk="0" hangingPunct="1">
                  <a:defRPr sz="1653" kern="1200">
                    <a:solidFill>
                      <a:schemeClr val="tx1"/>
                    </a:solidFill>
                    <a:latin typeface="+mn-lt"/>
                    <a:ea typeface="+mn-ea"/>
                    <a:cs typeface="+mn-cs"/>
                  </a:defRPr>
                </a:lvl5pPr>
                <a:lvl6pPr marL="2099691" algn="l" defTabSz="419938" rtl="0" eaLnBrk="1" latinLnBrk="0" hangingPunct="1">
                  <a:defRPr sz="1653" kern="1200">
                    <a:solidFill>
                      <a:schemeClr val="tx1"/>
                    </a:solidFill>
                    <a:latin typeface="+mn-lt"/>
                    <a:ea typeface="+mn-ea"/>
                    <a:cs typeface="+mn-cs"/>
                  </a:defRPr>
                </a:lvl6pPr>
                <a:lvl7pPr marL="2519629" algn="l" defTabSz="419938" rtl="0" eaLnBrk="1" latinLnBrk="0" hangingPunct="1">
                  <a:defRPr sz="1653" kern="1200">
                    <a:solidFill>
                      <a:schemeClr val="tx1"/>
                    </a:solidFill>
                    <a:latin typeface="+mn-lt"/>
                    <a:ea typeface="+mn-ea"/>
                    <a:cs typeface="+mn-cs"/>
                  </a:defRPr>
                </a:lvl7pPr>
                <a:lvl8pPr marL="2939567" algn="l" defTabSz="419938" rtl="0" eaLnBrk="1" latinLnBrk="0" hangingPunct="1">
                  <a:defRPr sz="1653" kern="1200">
                    <a:solidFill>
                      <a:schemeClr val="tx1"/>
                    </a:solidFill>
                    <a:latin typeface="+mn-lt"/>
                    <a:ea typeface="+mn-ea"/>
                    <a:cs typeface="+mn-cs"/>
                  </a:defRPr>
                </a:lvl8pPr>
                <a:lvl9pPr marL="3359506" algn="l" defTabSz="419938" rtl="0" eaLnBrk="1" latinLnBrk="0" hangingPunct="1">
                  <a:defRPr sz="1653" kern="1200">
                    <a:solidFill>
                      <a:schemeClr val="tx1"/>
                    </a:solidFill>
                    <a:latin typeface="+mn-lt"/>
                    <a:ea typeface="+mn-ea"/>
                    <a:cs typeface="+mn-cs"/>
                  </a:defRPr>
                </a:lvl9pPr>
              </a:lstStyle>
              <a:p>
                <a:r>
                  <a:rPr kumimoji="1" lang="ja-JP" altLang="en-US" sz="1100" b="1" spc="44">
                    <a:latin typeface="Meiryo UI" panose="020B0604030504040204" pitchFamily="50" charset="-128"/>
                    <a:ea typeface="Meiryo UI" panose="020B0604030504040204" pitchFamily="50" charset="-128"/>
                  </a:rPr>
                  <a:t>セカンドキャリアについて考えてみたい</a:t>
                </a:r>
                <a:endParaRPr kumimoji="1" lang="en-US" altLang="ja-JP" sz="1100" b="1" spc="44">
                  <a:latin typeface="Meiryo UI" panose="020B0604030504040204" pitchFamily="50" charset="-128"/>
                  <a:ea typeface="Meiryo UI" panose="020B0604030504040204" pitchFamily="50" charset="-128"/>
                </a:endParaRPr>
              </a:p>
            </p:txBody>
          </p:sp>
          <p:sp>
            <p:nvSpPr>
              <p:cNvPr id="230" name="テキスト ボックス 229">
                <a:extLst>
                  <a:ext uri="{FF2B5EF4-FFF2-40B4-BE49-F238E27FC236}">
                    <a16:creationId xmlns:a16="http://schemas.microsoft.com/office/drawing/2014/main" id="{0FC03C22-8A26-A003-FA82-2F689EFB0105}"/>
                  </a:ext>
                </a:extLst>
              </p:cNvPr>
              <p:cNvSpPr txBox="1"/>
              <p:nvPr/>
            </p:nvSpPr>
            <p:spPr>
              <a:xfrm>
                <a:off x="647623" y="7056589"/>
                <a:ext cx="2568284" cy="247076"/>
              </a:xfrm>
              <a:prstGeom prst="rect">
                <a:avLst/>
              </a:prstGeom>
              <a:noFill/>
            </p:spPr>
            <p:txBody>
              <a:bodyPr wrap="square" lIns="0" rIns="0" rtlCol="0" anchor="ctr">
                <a:spAutoFit/>
              </a:bodyPr>
              <a:lstStyle>
                <a:defPPr>
                  <a:defRPr lang="en-US"/>
                </a:defPPr>
                <a:lvl1pPr marL="0" algn="l" defTabSz="419938" rtl="0" eaLnBrk="1" latinLnBrk="0" hangingPunct="1">
                  <a:defRPr sz="1653" kern="1200">
                    <a:solidFill>
                      <a:schemeClr val="tx1"/>
                    </a:solidFill>
                    <a:latin typeface="+mn-lt"/>
                    <a:ea typeface="+mn-ea"/>
                    <a:cs typeface="+mn-cs"/>
                  </a:defRPr>
                </a:lvl1pPr>
                <a:lvl2pPr marL="419938" algn="l" defTabSz="419938" rtl="0" eaLnBrk="1" latinLnBrk="0" hangingPunct="1">
                  <a:defRPr sz="1653" kern="1200">
                    <a:solidFill>
                      <a:schemeClr val="tx1"/>
                    </a:solidFill>
                    <a:latin typeface="+mn-lt"/>
                    <a:ea typeface="+mn-ea"/>
                    <a:cs typeface="+mn-cs"/>
                  </a:defRPr>
                </a:lvl2pPr>
                <a:lvl3pPr marL="839876" algn="l" defTabSz="419938" rtl="0" eaLnBrk="1" latinLnBrk="0" hangingPunct="1">
                  <a:defRPr sz="1653" kern="1200">
                    <a:solidFill>
                      <a:schemeClr val="tx1"/>
                    </a:solidFill>
                    <a:latin typeface="+mn-lt"/>
                    <a:ea typeface="+mn-ea"/>
                    <a:cs typeface="+mn-cs"/>
                  </a:defRPr>
                </a:lvl3pPr>
                <a:lvl4pPr marL="1259815" algn="l" defTabSz="419938" rtl="0" eaLnBrk="1" latinLnBrk="0" hangingPunct="1">
                  <a:defRPr sz="1653" kern="1200">
                    <a:solidFill>
                      <a:schemeClr val="tx1"/>
                    </a:solidFill>
                    <a:latin typeface="+mn-lt"/>
                    <a:ea typeface="+mn-ea"/>
                    <a:cs typeface="+mn-cs"/>
                  </a:defRPr>
                </a:lvl4pPr>
                <a:lvl5pPr marL="1679753" algn="l" defTabSz="419938" rtl="0" eaLnBrk="1" latinLnBrk="0" hangingPunct="1">
                  <a:defRPr sz="1653" kern="1200">
                    <a:solidFill>
                      <a:schemeClr val="tx1"/>
                    </a:solidFill>
                    <a:latin typeface="+mn-lt"/>
                    <a:ea typeface="+mn-ea"/>
                    <a:cs typeface="+mn-cs"/>
                  </a:defRPr>
                </a:lvl5pPr>
                <a:lvl6pPr marL="2099691" algn="l" defTabSz="419938" rtl="0" eaLnBrk="1" latinLnBrk="0" hangingPunct="1">
                  <a:defRPr sz="1653" kern="1200">
                    <a:solidFill>
                      <a:schemeClr val="tx1"/>
                    </a:solidFill>
                    <a:latin typeface="+mn-lt"/>
                    <a:ea typeface="+mn-ea"/>
                    <a:cs typeface="+mn-cs"/>
                  </a:defRPr>
                </a:lvl6pPr>
                <a:lvl7pPr marL="2519629" algn="l" defTabSz="419938" rtl="0" eaLnBrk="1" latinLnBrk="0" hangingPunct="1">
                  <a:defRPr sz="1653" kern="1200">
                    <a:solidFill>
                      <a:schemeClr val="tx1"/>
                    </a:solidFill>
                    <a:latin typeface="+mn-lt"/>
                    <a:ea typeface="+mn-ea"/>
                    <a:cs typeface="+mn-cs"/>
                  </a:defRPr>
                </a:lvl7pPr>
                <a:lvl8pPr marL="2939567" algn="l" defTabSz="419938" rtl="0" eaLnBrk="1" latinLnBrk="0" hangingPunct="1">
                  <a:defRPr sz="1653" kern="1200">
                    <a:solidFill>
                      <a:schemeClr val="tx1"/>
                    </a:solidFill>
                    <a:latin typeface="+mn-lt"/>
                    <a:ea typeface="+mn-ea"/>
                    <a:cs typeface="+mn-cs"/>
                  </a:defRPr>
                </a:lvl8pPr>
                <a:lvl9pPr marL="3359506" algn="l" defTabSz="419938" rtl="0" eaLnBrk="1" latinLnBrk="0" hangingPunct="1">
                  <a:defRPr sz="1653" kern="1200">
                    <a:solidFill>
                      <a:schemeClr val="tx1"/>
                    </a:solidFill>
                    <a:latin typeface="+mn-lt"/>
                    <a:ea typeface="+mn-ea"/>
                    <a:cs typeface="+mn-cs"/>
                  </a:defRPr>
                </a:lvl9pPr>
              </a:lstStyle>
              <a:p>
                <a:r>
                  <a:rPr kumimoji="1" lang="ja-JP" altLang="en-US" sz="1100" b="1" spc="44">
                    <a:latin typeface="Meiryo UI" panose="020B0604030504040204" pitchFamily="50" charset="-128"/>
                    <a:ea typeface="Meiryo UI" panose="020B0604030504040204" pitchFamily="50" charset="-128"/>
                  </a:rPr>
                  <a:t>人生設計を見直したい</a:t>
                </a:r>
                <a:endParaRPr kumimoji="1" lang="en-US" altLang="ja-JP" sz="1100" b="1" spc="44">
                  <a:latin typeface="Meiryo UI" panose="020B0604030504040204" pitchFamily="50" charset="-128"/>
                  <a:ea typeface="Meiryo UI" panose="020B0604030504040204" pitchFamily="50" charset="-128"/>
                </a:endParaRPr>
              </a:p>
            </p:txBody>
          </p:sp>
          <p:sp>
            <p:nvSpPr>
              <p:cNvPr id="231" name="テキスト ボックス 230">
                <a:extLst>
                  <a:ext uri="{FF2B5EF4-FFF2-40B4-BE49-F238E27FC236}">
                    <a16:creationId xmlns:a16="http://schemas.microsoft.com/office/drawing/2014/main" id="{282DAC3C-BBB3-A0AF-5A12-D5DF211C4730}"/>
                  </a:ext>
                </a:extLst>
              </p:cNvPr>
              <p:cNvSpPr txBox="1"/>
              <p:nvPr/>
            </p:nvSpPr>
            <p:spPr>
              <a:xfrm>
                <a:off x="3743070" y="7056589"/>
                <a:ext cx="2796136" cy="247076"/>
              </a:xfrm>
              <a:prstGeom prst="rect">
                <a:avLst/>
              </a:prstGeom>
              <a:noFill/>
            </p:spPr>
            <p:txBody>
              <a:bodyPr wrap="square" lIns="0" rIns="0" rtlCol="0" anchor="ctr">
                <a:spAutoFit/>
              </a:bodyPr>
              <a:lstStyle>
                <a:defPPr>
                  <a:defRPr lang="en-US"/>
                </a:defPPr>
                <a:lvl1pPr marL="0" algn="l" defTabSz="419938" rtl="0" eaLnBrk="1" latinLnBrk="0" hangingPunct="1">
                  <a:defRPr sz="1653" kern="1200">
                    <a:solidFill>
                      <a:schemeClr val="tx1"/>
                    </a:solidFill>
                    <a:latin typeface="+mn-lt"/>
                    <a:ea typeface="+mn-ea"/>
                    <a:cs typeface="+mn-cs"/>
                  </a:defRPr>
                </a:lvl1pPr>
                <a:lvl2pPr marL="419938" algn="l" defTabSz="419938" rtl="0" eaLnBrk="1" latinLnBrk="0" hangingPunct="1">
                  <a:defRPr sz="1653" kern="1200">
                    <a:solidFill>
                      <a:schemeClr val="tx1"/>
                    </a:solidFill>
                    <a:latin typeface="+mn-lt"/>
                    <a:ea typeface="+mn-ea"/>
                    <a:cs typeface="+mn-cs"/>
                  </a:defRPr>
                </a:lvl2pPr>
                <a:lvl3pPr marL="839876" algn="l" defTabSz="419938" rtl="0" eaLnBrk="1" latinLnBrk="0" hangingPunct="1">
                  <a:defRPr sz="1653" kern="1200">
                    <a:solidFill>
                      <a:schemeClr val="tx1"/>
                    </a:solidFill>
                    <a:latin typeface="+mn-lt"/>
                    <a:ea typeface="+mn-ea"/>
                    <a:cs typeface="+mn-cs"/>
                  </a:defRPr>
                </a:lvl3pPr>
                <a:lvl4pPr marL="1259815" algn="l" defTabSz="419938" rtl="0" eaLnBrk="1" latinLnBrk="0" hangingPunct="1">
                  <a:defRPr sz="1653" kern="1200">
                    <a:solidFill>
                      <a:schemeClr val="tx1"/>
                    </a:solidFill>
                    <a:latin typeface="+mn-lt"/>
                    <a:ea typeface="+mn-ea"/>
                    <a:cs typeface="+mn-cs"/>
                  </a:defRPr>
                </a:lvl4pPr>
                <a:lvl5pPr marL="1679753" algn="l" defTabSz="419938" rtl="0" eaLnBrk="1" latinLnBrk="0" hangingPunct="1">
                  <a:defRPr sz="1653" kern="1200">
                    <a:solidFill>
                      <a:schemeClr val="tx1"/>
                    </a:solidFill>
                    <a:latin typeface="+mn-lt"/>
                    <a:ea typeface="+mn-ea"/>
                    <a:cs typeface="+mn-cs"/>
                  </a:defRPr>
                </a:lvl5pPr>
                <a:lvl6pPr marL="2099691" algn="l" defTabSz="419938" rtl="0" eaLnBrk="1" latinLnBrk="0" hangingPunct="1">
                  <a:defRPr sz="1653" kern="1200">
                    <a:solidFill>
                      <a:schemeClr val="tx1"/>
                    </a:solidFill>
                    <a:latin typeface="+mn-lt"/>
                    <a:ea typeface="+mn-ea"/>
                    <a:cs typeface="+mn-cs"/>
                  </a:defRPr>
                </a:lvl6pPr>
                <a:lvl7pPr marL="2519629" algn="l" defTabSz="419938" rtl="0" eaLnBrk="1" latinLnBrk="0" hangingPunct="1">
                  <a:defRPr sz="1653" kern="1200">
                    <a:solidFill>
                      <a:schemeClr val="tx1"/>
                    </a:solidFill>
                    <a:latin typeface="+mn-lt"/>
                    <a:ea typeface="+mn-ea"/>
                    <a:cs typeface="+mn-cs"/>
                  </a:defRPr>
                </a:lvl7pPr>
                <a:lvl8pPr marL="2939567" algn="l" defTabSz="419938" rtl="0" eaLnBrk="1" latinLnBrk="0" hangingPunct="1">
                  <a:defRPr sz="1653" kern="1200">
                    <a:solidFill>
                      <a:schemeClr val="tx1"/>
                    </a:solidFill>
                    <a:latin typeface="+mn-lt"/>
                    <a:ea typeface="+mn-ea"/>
                    <a:cs typeface="+mn-cs"/>
                  </a:defRPr>
                </a:lvl8pPr>
                <a:lvl9pPr marL="3359506" algn="l" defTabSz="419938" rtl="0" eaLnBrk="1" latinLnBrk="0" hangingPunct="1">
                  <a:defRPr sz="1653" kern="1200">
                    <a:solidFill>
                      <a:schemeClr val="tx1"/>
                    </a:solidFill>
                    <a:latin typeface="+mn-lt"/>
                    <a:ea typeface="+mn-ea"/>
                    <a:cs typeface="+mn-cs"/>
                  </a:defRPr>
                </a:lvl9pPr>
              </a:lstStyle>
              <a:p>
                <a:r>
                  <a:rPr kumimoji="1" lang="ja-JP" altLang="en-US" sz="1100" b="1" spc="44">
                    <a:latin typeface="Meiryo UI" panose="020B0604030504040204" pitchFamily="50" charset="-128"/>
                    <a:ea typeface="Meiryo UI" panose="020B0604030504040204" pitchFamily="50" charset="-128"/>
                  </a:rPr>
                  <a:t>介護と仕事の両立について誰かに相談したい</a:t>
                </a:r>
                <a:endParaRPr kumimoji="1" lang="en-US" altLang="ja-JP" sz="1100" b="1" spc="44">
                  <a:latin typeface="Meiryo UI" panose="020B0604030504040204" pitchFamily="50" charset="-128"/>
                  <a:ea typeface="Meiryo UI" panose="020B0604030504040204" pitchFamily="50" charset="-128"/>
                </a:endParaRPr>
              </a:p>
            </p:txBody>
          </p:sp>
        </p:grpSp>
        <p:pic>
          <p:nvPicPr>
            <p:cNvPr id="29" name="グラフィックス 28" descr="バッジ: チェックマーク 1 単色塗りつぶし">
              <a:extLst>
                <a:ext uri="{FF2B5EF4-FFF2-40B4-BE49-F238E27FC236}">
                  <a16:creationId xmlns:a16="http://schemas.microsoft.com/office/drawing/2014/main" id="{65CCCF8E-DF6C-40D4-1A70-6FF34CF866D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34314" y="6777374"/>
              <a:ext cx="252404" cy="252404"/>
            </a:xfrm>
            <a:prstGeom prst="rect">
              <a:avLst/>
            </a:prstGeom>
          </p:spPr>
        </p:pic>
        <p:pic>
          <p:nvPicPr>
            <p:cNvPr id="226" name="グラフィックス 225" descr="バッジ: チェックマーク 1 単色塗りつぶし">
              <a:extLst>
                <a:ext uri="{FF2B5EF4-FFF2-40B4-BE49-F238E27FC236}">
                  <a16:creationId xmlns:a16="http://schemas.microsoft.com/office/drawing/2014/main" id="{32E4FFB2-1D90-F0F4-B259-95B6179216C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34314" y="7053925"/>
              <a:ext cx="252404" cy="252404"/>
            </a:xfrm>
            <a:prstGeom prst="rect">
              <a:avLst/>
            </a:prstGeom>
          </p:spPr>
        </p:pic>
        <p:pic>
          <p:nvPicPr>
            <p:cNvPr id="227" name="グラフィックス 226" descr="バッジ: チェックマーク 1 単色塗りつぶし">
              <a:extLst>
                <a:ext uri="{FF2B5EF4-FFF2-40B4-BE49-F238E27FC236}">
                  <a16:creationId xmlns:a16="http://schemas.microsoft.com/office/drawing/2014/main" id="{D7DB2FF2-84ED-1BB8-0F79-04AF8C3AAA3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423432" y="6788557"/>
              <a:ext cx="252404" cy="252404"/>
            </a:xfrm>
            <a:prstGeom prst="rect">
              <a:avLst/>
            </a:prstGeom>
          </p:spPr>
        </p:pic>
        <p:pic>
          <p:nvPicPr>
            <p:cNvPr id="228" name="グラフィックス 227" descr="バッジ: チェックマーク 1 単色塗りつぶし">
              <a:extLst>
                <a:ext uri="{FF2B5EF4-FFF2-40B4-BE49-F238E27FC236}">
                  <a16:creationId xmlns:a16="http://schemas.microsoft.com/office/drawing/2014/main" id="{B119C5C1-CB53-D8CC-39C2-EF540B1675B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423432" y="7065108"/>
              <a:ext cx="252404" cy="252404"/>
            </a:xfrm>
            <a:prstGeom prst="rect">
              <a:avLst/>
            </a:prstGeom>
          </p:spPr>
        </p:pic>
      </p:grpSp>
      <p:sp>
        <p:nvSpPr>
          <p:cNvPr id="232" name="正方形/長方形 231">
            <a:extLst>
              <a:ext uri="{FF2B5EF4-FFF2-40B4-BE49-F238E27FC236}">
                <a16:creationId xmlns:a16="http://schemas.microsoft.com/office/drawing/2014/main" id="{91B50A63-A93E-300B-2472-018BCE171AD4}"/>
              </a:ext>
            </a:extLst>
          </p:cNvPr>
          <p:cNvSpPr/>
          <p:nvPr/>
        </p:nvSpPr>
        <p:spPr>
          <a:xfrm>
            <a:off x="524752" y="7407253"/>
            <a:ext cx="7157419" cy="430887"/>
          </a:xfrm>
          <a:prstGeom prst="rect">
            <a:avLst/>
          </a:prstGeom>
        </p:spPr>
        <p:txBody>
          <a:bodyPr wrap="square">
            <a:spAutoFit/>
          </a:bodyPr>
          <a:lstStyle/>
          <a:p>
            <a:r>
              <a:rPr lang="ja-JP" altLang="en-US" sz="1100" b="1">
                <a:latin typeface="Meiryo UI" panose="020B0604030504040204" pitchFamily="50" charset="-128"/>
                <a:ea typeface="Meiryo UI" panose="020B0604030504040204" pitchFamily="50" charset="-128"/>
              </a:rPr>
              <a:t>キャリアの専門家であるキャリアコンサルタントに、今後のキャリアについて１対１でご相談いただけます。</a:t>
            </a:r>
            <a:endParaRPr lang="en-US" altLang="ja-JP" sz="1100" b="1">
              <a:latin typeface="Meiryo UI" panose="020B0604030504040204" pitchFamily="50" charset="-128"/>
              <a:ea typeface="Meiryo UI" panose="020B0604030504040204" pitchFamily="50" charset="-128"/>
            </a:endParaRPr>
          </a:p>
          <a:p>
            <a:r>
              <a:rPr lang="ja-JP" altLang="en-US" sz="1100" b="1">
                <a:latin typeface="Meiryo UI" panose="020B0604030504040204" pitchFamily="50" charset="-128"/>
                <a:ea typeface="Meiryo UI" panose="020B0604030504040204" pitchFamily="50" charset="-128"/>
              </a:rPr>
              <a:t>キャリアコンサルティングを</a:t>
            </a:r>
            <a:r>
              <a:rPr lang="en-US" altLang="ja-JP" sz="1100" b="1">
                <a:latin typeface="Meiryo UI" panose="020B0604030504040204" pitchFamily="50" charset="-128"/>
                <a:ea typeface="Meiryo UI" panose="020B0604030504040204" pitchFamily="50" charset="-128"/>
              </a:rPr>
              <a:t>2</a:t>
            </a:r>
            <a:r>
              <a:rPr lang="ja-JP" altLang="en-US" sz="1100" b="1">
                <a:latin typeface="Meiryo UI" panose="020B0604030504040204" pitchFamily="50" charset="-128"/>
                <a:ea typeface="Meiryo UI" panose="020B0604030504040204" pitchFamily="50" charset="-128"/>
              </a:rPr>
              <a:t>回受けていただき、キャリアプランをブラッシュアップします。</a:t>
            </a:r>
            <a:endParaRPr lang="en-US" altLang="ja-JP" sz="1100" b="1">
              <a:latin typeface="Meiryo UI" panose="020B0604030504040204" pitchFamily="50" charset="-128"/>
              <a:ea typeface="Meiryo UI" panose="020B0604030504040204" pitchFamily="50" charset="-128"/>
            </a:endParaRPr>
          </a:p>
        </p:txBody>
      </p:sp>
      <p:pic>
        <p:nvPicPr>
          <p:cNvPr id="41" name="図 40">
            <a:extLst>
              <a:ext uri="{FF2B5EF4-FFF2-40B4-BE49-F238E27FC236}">
                <a16:creationId xmlns:a16="http://schemas.microsoft.com/office/drawing/2014/main" id="{FD727584-F2A3-4C30-91F9-0299733A13E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06098" y="9803757"/>
            <a:ext cx="702996" cy="7202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521398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7CEDCADB059DBA44924F2B7D115D4300" ma:contentTypeVersion="15" ma:contentTypeDescription="新しいドキュメントを作成します。" ma:contentTypeScope="" ma:versionID="30a85d94208458db9a87f87da74b9076">
  <xsd:schema xmlns:xsd="http://www.w3.org/2001/XMLSchema" xmlns:xs="http://www.w3.org/2001/XMLSchema" xmlns:p="http://schemas.microsoft.com/office/2006/metadata/properties" xmlns:ns2="d2dd1368-40f6-4020-8d3a-458806698a22" xmlns:ns3="6c0c2db7-8832-4cda-b984-4d6a2424bba2" targetNamespace="http://schemas.microsoft.com/office/2006/metadata/properties" ma:root="true" ma:fieldsID="84bdbe94dc931589fb566896e5cfc057" ns2:_="" ns3:_="">
    <xsd:import namespace="d2dd1368-40f6-4020-8d3a-458806698a22"/>
    <xsd:import namespace="6c0c2db7-8832-4cda-b984-4d6a2424bba2"/>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ObjectDetectorVersions" minOccurs="0"/>
                <xsd:element ref="ns2:MediaServiceDateTaken" minOccurs="0"/>
                <xsd:element ref="ns2:MediaLengthInSecond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2dd1368-40f6-4020-8d3a-458806698a2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画像タグ" ma:readOnly="false" ma:fieldId="{5cf76f15-5ced-4ddc-b409-7134ff3c332f}" ma:taxonomyMulti="true" ma:sspId="0347f584-7be2-4218-8e94-402d99aedf0b"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c0c2db7-8832-4cda-b984-4d6a2424bba2"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f36de7ac-0afe-42a2-8da1-abff9567aef4}" ma:internalName="TaxCatchAll" ma:showField="CatchAllData" ma:web="6c0c2db7-8832-4cda-b984-4d6a2424bba2">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共有相手の詳細情報"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2dd1368-40f6-4020-8d3a-458806698a22">
      <Terms xmlns="http://schemas.microsoft.com/office/infopath/2007/PartnerControls"/>
    </lcf76f155ced4ddcb4097134ff3c332f>
    <TaxCatchAll xmlns="6c0c2db7-8832-4cda-b984-4d6a2424bba2" xsi:nil="true"/>
  </documentManagement>
</p:properties>
</file>

<file path=customXml/itemProps1.xml><?xml version="1.0" encoding="utf-8"?>
<ds:datastoreItem xmlns:ds="http://schemas.openxmlformats.org/officeDocument/2006/customXml" ds:itemID="{6A76A364-1642-4CAC-AAA9-FF26C7EA4A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2dd1368-40f6-4020-8d3a-458806698a22"/>
    <ds:schemaRef ds:uri="6c0c2db7-8832-4cda-b984-4d6a2424bba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7BF9B2E-D96C-4F4A-BC88-FF8C7BFAF579}">
  <ds:schemaRefs>
    <ds:schemaRef ds:uri="http://schemas.microsoft.com/sharepoint/v3/contenttype/forms"/>
  </ds:schemaRefs>
</ds:datastoreItem>
</file>

<file path=customXml/itemProps3.xml><?xml version="1.0" encoding="utf-8"?>
<ds:datastoreItem xmlns:ds="http://schemas.openxmlformats.org/officeDocument/2006/customXml" ds:itemID="{0CE33C66-11E3-4864-8034-34C1FB118811}">
  <ds:schemaRefs>
    <ds:schemaRef ds:uri="http://schemas.openxmlformats.org/package/2006/metadata/core-properties"/>
    <ds:schemaRef ds:uri="http://purl.org/dc/elements/1.1/"/>
    <ds:schemaRef ds:uri="http://schemas.microsoft.com/office/2006/documentManagement/types"/>
    <ds:schemaRef ds:uri="http://schemas.microsoft.com/office/2006/metadata/properties"/>
    <ds:schemaRef ds:uri="d2dd1368-40f6-4020-8d3a-458806698a22"/>
    <ds:schemaRef ds:uri="http://purl.org/dc/terms/"/>
    <ds:schemaRef ds:uri="6c0c2db7-8832-4cda-b984-4d6a2424bba2"/>
    <ds:schemaRef ds:uri="http://purl.org/dc/dcmitype/"/>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2013 - 2022 Theme</Template>
  <TotalTime>601</TotalTime>
  <Words>978</Words>
  <Application>Microsoft Office PowerPoint</Application>
  <PresentationFormat>ユーザー設定</PresentationFormat>
  <Paragraphs>117</Paragraphs>
  <Slides>2</Slides>
  <Notes>2</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2</vt:i4>
      </vt:variant>
    </vt:vector>
  </HeadingPairs>
  <TitlesOfParts>
    <vt:vector size="9" baseType="lpstr">
      <vt:lpstr>M PLUS 1</vt:lpstr>
      <vt:lpstr>Meiryo UI</vt:lpstr>
      <vt:lpstr>游ゴシック</vt:lpstr>
      <vt:lpstr>Arial</vt:lpstr>
      <vt:lpstr>Calibri</vt:lpstr>
      <vt:lpstr>Calibri Light</vt:lpstr>
      <vt:lpstr>Office テーマ</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繆 淑瑩/パソナ</dc:creator>
  <cp:lastModifiedBy>福島 千鶴/パソナ</cp:lastModifiedBy>
  <cp:revision>31</cp:revision>
  <cp:lastPrinted>2025-08-19T02:12:47Z</cp:lastPrinted>
  <dcterms:created xsi:type="dcterms:W3CDTF">2024-08-21T07:34:02Z</dcterms:created>
  <dcterms:modified xsi:type="dcterms:W3CDTF">2025-09-02T04:31:10Z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0x0101007CEDCADB059DBA44924F2B7D115D4300</vt:lpwstr>
  </property>
  <property fmtid="{D5CDD505-2E9C-101B-9397-08002B2CF9AE}" pid="3" name="MediaServiceImageTags">
    <vt:lpwstr/>
  </property>
</Properties>
</file>